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6" r:id="rId7"/>
    <p:sldId id="268" r:id="rId8"/>
    <p:sldId id="267" r:id="rId9"/>
    <p:sldId id="269" r:id="rId10"/>
    <p:sldId id="270" r:id="rId11"/>
    <p:sldId id="279" r:id="rId12"/>
    <p:sldId id="278" r:id="rId13"/>
    <p:sldId id="280" r:id="rId14"/>
    <p:sldId id="259" r:id="rId15"/>
    <p:sldId id="271" r:id="rId16"/>
    <p:sldId id="277" r:id="rId17"/>
    <p:sldId id="276" r:id="rId18"/>
    <p:sldId id="260" r:id="rId19"/>
    <p:sldId id="272" r:id="rId20"/>
    <p:sldId id="261" r:id="rId21"/>
    <p:sldId id="281" r:id="rId22"/>
    <p:sldId id="284" r:id="rId23"/>
    <p:sldId id="283" r:id="rId24"/>
    <p:sldId id="273" r:id="rId25"/>
    <p:sldId id="262" r:id="rId26"/>
    <p:sldId id="263" r:id="rId27"/>
    <p:sldId id="286" r:id="rId28"/>
    <p:sldId id="288" r:id="rId29"/>
    <p:sldId id="287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1EEAA3-031D-40A2-8BD7-80E2B9C65E82}" v="575" dt="2022-05-05T16:00:08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심 상희" userId="79ba9b07f362aa92" providerId="LiveId" clId="{861EEAA3-031D-40A2-8BD7-80E2B9C65E82}"/>
    <pc:docChg chg="undo custSel addSld delSld modSld">
      <pc:chgData name="심 상희" userId="79ba9b07f362aa92" providerId="LiveId" clId="{861EEAA3-031D-40A2-8BD7-80E2B9C65E82}" dt="2022-05-05T16:17:09.900" v="3496" actId="1440"/>
      <pc:docMkLst>
        <pc:docMk/>
      </pc:docMkLst>
      <pc:sldChg chg="modSp mod">
        <pc:chgData name="심 상희" userId="79ba9b07f362aa92" providerId="LiveId" clId="{861EEAA3-031D-40A2-8BD7-80E2B9C65E82}" dt="2022-05-05T15:47:11.913" v="2899" actId="113"/>
        <pc:sldMkLst>
          <pc:docMk/>
          <pc:sldMk cId="812211212" sldId="256"/>
        </pc:sldMkLst>
        <pc:spChg chg="mod">
          <ac:chgData name="심 상희" userId="79ba9b07f362aa92" providerId="LiveId" clId="{861EEAA3-031D-40A2-8BD7-80E2B9C65E82}" dt="2022-05-05T15:47:11.913" v="2899" actId="113"/>
          <ac:spMkLst>
            <pc:docMk/>
            <pc:sldMk cId="812211212" sldId="256"/>
            <ac:spMk id="2" creationId="{2405093C-CB8D-286D-98FF-BE9B79A0A3A3}"/>
          </ac:spMkLst>
        </pc:spChg>
        <pc:spChg chg="mod">
          <ac:chgData name="심 상희" userId="79ba9b07f362aa92" providerId="LiveId" clId="{861EEAA3-031D-40A2-8BD7-80E2B9C65E82}" dt="2022-05-05T15:46:49.509" v="2898" actId="27636"/>
          <ac:spMkLst>
            <pc:docMk/>
            <pc:sldMk cId="812211212" sldId="256"/>
            <ac:spMk id="3" creationId="{CAE3D173-2A01-8396-CCC7-E5A786265657}"/>
          </ac:spMkLst>
        </pc:spChg>
      </pc:sldChg>
      <pc:sldChg chg="addSp delSp modSp mod setBg">
        <pc:chgData name="심 상희" userId="79ba9b07f362aa92" providerId="LiveId" clId="{861EEAA3-031D-40A2-8BD7-80E2B9C65E82}" dt="2022-05-05T14:46:12.975" v="1241" actId="20577"/>
        <pc:sldMkLst>
          <pc:docMk/>
          <pc:sldMk cId="4032267391" sldId="263"/>
        </pc:sldMkLst>
        <pc:spChg chg="mo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" creationId="{3A760E4F-E6D1-8FDD-B542-161B3AEBB298}"/>
          </ac:spMkLst>
        </pc:spChg>
        <pc:spChg chg="add del mod">
          <ac:chgData name="심 상희" userId="79ba9b07f362aa92" providerId="LiveId" clId="{861EEAA3-031D-40A2-8BD7-80E2B9C65E82}" dt="2022-05-05T14:40:57.887" v="908" actId="26606"/>
          <ac:spMkLst>
            <pc:docMk/>
            <pc:sldMk cId="4032267391" sldId="263"/>
            <ac:spMk id="3" creationId="{F269C8E9-B4B3-EF61-27AA-8BF292105DB5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7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8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9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1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0:57.865" v="907" actId="26606"/>
          <ac:spMkLst>
            <pc:docMk/>
            <pc:sldMk cId="4032267391" sldId="263"/>
            <ac:spMk id="12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3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5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40:17.599" v="822" actId="26606"/>
          <ac:spMkLst>
            <pc:docMk/>
            <pc:sldMk cId="4032267391" sldId="263"/>
            <ac:spMk id="17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19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0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1" creationId="{1E547BA6-BAE0-43BB-A7CA-60F69CE252F0}"/>
          </ac:spMkLst>
        </pc:spChg>
        <pc:spChg chg="add">
          <ac:chgData name="심 상희" userId="79ba9b07f362aa92" providerId="LiveId" clId="{861EEAA3-031D-40A2-8BD7-80E2B9C65E82}" dt="2022-05-05T14:41:02.606" v="909" actId="26606"/>
          <ac:spMkLst>
            <pc:docMk/>
            <pc:sldMk cId="4032267391" sldId="263"/>
            <ac:spMk id="28" creationId="{257363FD-7E77-4145-9483-331A807ADF0E}"/>
          </ac:spMkLst>
        </pc:spChg>
        <pc:graphicFrameChg chg="add del">
          <ac:chgData name="심 상희" userId="79ba9b07f362aa92" providerId="LiveId" clId="{861EEAA3-031D-40A2-8BD7-80E2B9C65E82}" dt="2022-05-05T14:40:17.599" v="822" actId="26606"/>
          <ac:graphicFrameMkLst>
            <pc:docMk/>
            <pc:sldMk cId="4032267391" sldId="263"/>
            <ac:graphicFrameMk id="5" creationId="{135267C8-E19A-D127-0427-0D4AD8D272CF}"/>
          </ac:graphicFrameMkLst>
        </pc:graphicFrameChg>
        <pc:graphicFrameChg chg="add del">
          <ac:chgData name="심 상희" userId="79ba9b07f362aa92" providerId="LiveId" clId="{861EEAA3-031D-40A2-8BD7-80E2B9C65E82}" dt="2022-05-05T14:40:57.865" v="907" actId="26606"/>
          <ac:graphicFrameMkLst>
            <pc:docMk/>
            <pc:sldMk cId="4032267391" sldId="263"/>
            <ac:graphicFrameMk id="14" creationId="{1383FB7D-5516-ED39-0BD7-2B70565D62B4}"/>
          </ac:graphicFrameMkLst>
        </pc:graphicFrameChg>
        <pc:graphicFrameChg chg="add mod modGraphic">
          <ac:chgData name="심 상희" userId="79ba9b07f362aa92" providerId="LiveId" clId="{861EEAA3-031D-40A2-8BD7-80E2B9C65E82}" dt="2022-05-05T14:46:12.975" v="1241" actId="20577"/>
          <ac:graphicFrameMkLst>
            <pc:docMk/>
            <pc:sldMk cId="4032267391" sldId="263"/>
            <ac:graphicFrameMk id="22" creationId="{D79CE0A6-037F-02F6-87BB-AD44F7BAC1A5}"/>
          </ac:graphicFrameMkLst>
        </pc:graphicFrameChg>
        <pc:picChg chg="add">
          <ac:chgData name="심 상희" userId="79ba9b07f362aa92" providerId="LiveId" clId="{861EEAA3-031D-40A2-8BD7-80E2B9C65E82}" dt="2022-05-05T14:41:02.606" v="909" actId="26606"/>
          <ac:picMkLst>
            <pc:docMk/>
            <pc:sldMk cId="4032267391" sldId="263"/>
            <ac:picMk id="24" creationId="{D5ABCF1C-AB1E-6002-65B1-7CC081D03670}"/>
          </ac:picMkLst>
        </pc:picChg>
      </pc:sldChg>
      <pc:sldChg chg="modSp">
        <pc:chgData name="심 상희" userId="79ba9b07f362aa92" providerId="LiveId" clId="{861EEAA3-031D-40A2-8BD7-80E2B9C65E82}" dt="2022-05-05T16:02:07.387" v="3260" actId="122"/>
        <pc:sldMkLst>
          <pc:docMk/>
          <pc:sldMk cId="1960462809" sldId="264"/>
        </pc:sldMkLst>
        <pc:spChg chg="mod">
          <ac:chgData name="심 상희" userId="79ba9b07f362aa92" providerId="LiveId" clId="{861EEAA3-031D-40A2-8BD7-80E2B9C65E82}" dt="2022-05-05T16:02:07.387" v="3260" actId="122"/>
          <ac:spMkLst>
            <pc:docMk/>
            <pc:sldMk cId="1960462809" sldId="264"/>
            <ac:spMk id="2" creationId="{DA490568-EE1D-F11A-DBEA-3F0B10EE0297}"/>
          </ac:spMkLst>
        </pc:spChg>
      </pc:sldChg>
      <pc:sldChg chg="modSp mod">
        <pc:chgData name="심 상희" userId="79ba9b07f362aa92" providerId="LiveId" clId="{861EEAA3-031D-40A2-8BD7-80E2B9C65E82}" dt="2022-05-05T16:02:15.826" v="3262" actId="122"/>
        <pc:sldMkLst>
          <pc:docMk/>
          <pc:sldMk cId="176409335" sldId="266"/>
        </pc:sldMkLst>
        <pc:spChg chg="mod">
          <ac:chgData name="심 상희" userId="79ba9b07f362aa92" providerId="LiveId" clId="{861EEAA3-031D-40A2-8BD7-80E2B9C65E82}" dt="2022-05-05T16:02:03.557" v="3259" actId="122"/>
          <ac:spMkLst>
            <pc:docMk/>
            <pc:sldMk cId="176409335" sldId="266"/>
            <ac:spMk id="2" creationId="{7E35B443-2897-8ABE-66CB-03F61AF178F5}"/>
          </ac:spMkLst>
        </pc:spChg>
        <pc:spChg chg="mod">
          <ac:chgData name="심 상희" userId="79ba9b07f362aa92" providerId="LiveId" clId="{861EEAA3-031D-40A2-8BD7-80E2B9C65E82}" dt="2022-05-05T16:02:15.826" v="3262" actId="122"/>
          <ac:spMkLst>
            <pc:docMk/>
            <pc:sldMk cId="176409335" sldId="266"/>
            <ac:spMk id="3" creationId="{40CDBBB5-E672-71FE-B3D6-968D3BD3CEE5}"/>
          </ac:spMkLst>
        </pc:spChg>
      </pc:sldChg>
      <pc:sldChg chg="addSp delSp modSp mod setBg">
        <pc:chgData name="심 상희" userId="79ba9b07f362aa92" providerId="LiveId" clId="{861EEAA3-031D-40A2-8BD7-80E2B9C65E82}" dt="2022-05-05T14:45:34.614" v="1198" actId="20577"/>
        <pc:sldMkLst>
          <pc:docMk/>
          <pc:sldMk cId="1747781444" sldId="272"/>
        </pc:sldMkLst>
        <pc:spChg chg="del mod">
          <ac:chgData name="심 상희" userId="79ba9b07f362aa92" providerId="LiveId" clId="{861EEAA3-031D-40A2-8BD7-80E2B9C65E82}" dt="2022-05-05T14:36:21.792" v="169" actId="478"/>
          <ac:spMkLst>
            <pc:docMk/>
            <pc:sldMk cId="1747781444" sldId="272"/>
            <ac:spMk id="2" creationId="{9C8B990D-3FC1-4FDA-2BBE-A44D6AAAE09B}"/>
          </ac:spMkLst>
        </pc:spChg>
        <pc:spChg chg="del mod">
          <ac:chgData name="심 상희" userId="79ba9b07f362aa92" providerId="LiveId" clId="{861EEAA3-031D-40A2-8BD7-80E2B9C65E82}" dt="2022-05-05T14:35:53.645" v="168" actId="26606"/>
          <ac:spMkLst>
            <pc:docMk/>
            <pc:sldMk cId="1747781444" sldId="272"/>
            <ac:spMk id="3" creationId="{D887672A-80C0-4CAB-60DD-6771DD491EE4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6:31.224" v="170" actId="26606"/>
          <ac:spMkLst>
            <pc:docMk/>
            <pc:sldMk cId="1747781444" sldId="272"/>
            <ac:spMk id="11" creationId="{F13BE4D7-0C3D-4906-B230-A1C5B4665CCF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6" creationId="{2B566528-1B12-4246-9431-5C2D7D081168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18" creationId="{2E80C965-DB6D-4F81-9E9E-B027384D0BD6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0" creationId="{A580F890-B085-4E95-96AA-55AEBEC5CE6E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2" creationId="{D3F51FEB-38FB-4F6C-9F7B-2F2AFAB65463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4" creationId="{1E547BA6-BAE0-43BB-A7CA-60F69CE252F0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29" creationId="{AE2B703B-46F9-481A-A605-82E2A828C4FA}"/>
          </ac:spMkLst>
        </pc:spChg>
        <pc:spChg chg="add del">
          <ac:chgData name="심 상희" userId="79ba9b07f362aa92" providerId="LiveId" clId="{861EEAA3-031D-40A2-8BD7-80E2B9C65E82}" dt="2022-05-05T14:37:14.206" v="178" actId="26606"/>
          <ac:spMkLst>
            <pc:docMk/>
            <pc:sldMk cId="1747781444" sldId="272"/>
            <ac:spMk id="31" creationId="{F13BE4D7-0C3D-4906-B230-A1C5B4665CCF}"/>
          </ac:spMkLst>
        </pc:spChg>
        <pc:graphicFrameChg chg="add mod modGraphic">
          <ac:chgData name="심 상희" userId="79ba9b07f362aa92" providerId="LiveId" clId="{861EEAA3-031D-40A2-8BD7-80E2B9C65E82}" dt="2022-05-05T14:45:34.614" v="1198" actId="20577"/>
          <ac:graphicFrameMkLst>
            <pc:docMk/>
            <pc:sldMk cId="1747781444" sldId="272"/>
            <ac:graphicFrameMk id="5" creationId="{5E23B7CC-9E50-E6A6-408A-EF4031B9463C}"/>
          </ac:graphicFrameMkLst>
        </pc:graphicFrameChg>
      </pc:sldChg>
      <pc:sldChg chg="modSp mod">
        <pc:chgData name="심 상희" userId="79ba9b07f362aa92" providerId="LiveId" clId="{861EEAA3-031D-40A2-8BD7-80E2B9C65E82}" dt="2022-05-05T15:37:49.398" v="2691" actId="27636"/>
        <pc:sldMkLst>
          <pc:docMk/>
          <pc:sldMk cId="712573061" sldId="273"/>
        </pc:sldMkLst>
        <pc:spChg chg="mod">
          <ac:chgData name="심 상희" userId="79ba9b07f362aa92" providerId="LiveId" clId="{861EEAA3-031D-40A2-8BD7-80E2B9C65E82}" dt="2022-05-05T15:37:49.398" v="2691" actId="27636"/>
          <ac:spMkLst>
            <pc:docMk/>
            <pc:sldMk cId="712573061" sldId="273"/>
            <ac:spMk id="2" creationId="{2C5A2336-62B8-3DEF-B629-9DC117473327}"/>
          </ac:spMkLst>
        </pc:spChg>
      </pc:sldChg>
      <pc:sldChg chg="addSp delSp modSp mod">
        <pc:chgData name="심 상희" userId="79ba9b07f362aa92" providerId="LiveId" clId="{861EEAA3-031D-40A2-8BD7-80E2B9C65E82}" dt="2022-05-05T16:00:08.503" v="3258" actId="20577"/>
        <pc:sldMkLst>
          <pc:docMk/>
          <pc:sldMk cId="381216406" sldId="280"/>
        </pc:sldMkLst>
        <pc:spChg chg="del mod">
          <ac:chgData name="심 상희" userId="79ba9b07f362aa92" providerId="LiveId" clId="{861EEAA3-031D-40A2-8BD7-80E2B9C65E82}" dt="2022-05-05T15:59:44.190" v="3132" actId="478"/>
          <ac:spMkLst>
            <pc:docMk/>
            <pc:sldMk cId="381216406" sldId="280"/>
            <ac:spMk id="2" creationId="{57487D4C-6572-4AD5-88AA-4C916049333E}"/>
          </ac:spMkLst>
        </pc:spChg>
        <pc:spChg chg="mod">
          <ac:chgData name="심 상희" userId="79ba9b07f362aa92" providerId="LiveId" clId="{861EEAA3-031D-40A2-8BD7-80E2B9C65E82}" dt="2022-05-05T16:00:08.503" v="3258" actId="20577"/>
          <ac:spMkLst>
            <pc:docMk/>
            <pc:sldMk cId="381216406" sldId="280"/>
            <ac:spMk id="3" creationId="{FEFBB37F-B5DD-51F6-FE21-03C486A87611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2" creationId="{743AA782-23D1-4521-8CAD-47662984AA08}"/>
          </ac:spMkLst>
        </pc:spChg>
        <pc:spChg chg="del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4" creationId="{71877DBC-BB60-40F0-AC93-2ACDBAAE60CE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19" creationId="{5AAE9118-0436-4488-AC4A-C14DF6A7B6B1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1" creationId="{1B10F861-B8F1-49C7-BD58-EAB20CEE7F93}"/>
          </ac:spMkLst>
        </pc:spChg>
        <pc:spChg chg="add">
          <ac:chgData name="심 상희" userId="79ba9b07f362aa92" providerId="LiveId" clId="{861EEAA3-031D-40A2-8BD7-80E2B9C65E82}" dt="2022-05-05T15:57:01.853" v="3130" actId="26606"/>
          <ac:spMkLst>
            <pc:docMk/>
            <pc:sldMk cId="381216406" sldId="280"/>
            <ac:spMk id="23" creationId="{61F6E425-22AB-4DA2-8FAC-58ADB58EF6C3}"/>
          </ac:spMkLst>
        </pc:spChg>
        <pc:picChg chg="mod or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7" creationId="{62D89833-223C-3EC1-6165-46E43D43FB43}"/>
          </ac:picMkLst>
        </pc:picChg>
        <pc:picChg chg="mod">
          <ac:chgData name="심 상희" userId="79ba9b07f362aa92" providerId="LiveId" clId="{861EEAA3-031D-40A2-8BD7-80E2B9C65E82}" dt="2022-05-05T15:57:01.853" v="3130" actId="26606"/>
          <ac:picMkLst>
            <pc:docMk/>
            <pc:sldMk cId="381216406" sldId="280"/>
            <ac:picMk id="11" creationId="{8E4A748B-6FD4-46A4-92FF-B5A9598B9FB6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6.726" v="2159"/>
        <pc:sldMkLst>
          <pc:docMk/>
          <pc:sldMk cId="1419143635" sldId="281"/>
        </pc:sldMkLst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1" creationId="{743AA782-23D1-4521-8CAD-47662984AA08}"/>
          </ac:spMkLst>
        </pc:spChg>
        <pc:spChg chg="add del">
          <ac:chgData name="심 상희" userId="79ba9b07f362aa92" providerId="LiveId" clId="{861EEAA3-031D-40A2-8BD7-80E2B9C65E82}" dt="2022-05-05T15:24:56.726" v="2159"/>
          <ac:spMkLst>
            <pc:docMk/>
            <pc:sldMk cId="1419143635" sldId="281"/>
            <ac:spMk id="1032" creationId="{71877DBC-BB60-40F0-AC93-2ACDBAAE60CE}"/>
          </ac:spMkLst>
        </pc:spChg>
      </pc:sldChg>
      <pc:sldChg chg="addSp delSp modSp new add del mod setBg">
        <pc:chgData name="심 상희" userId="79ba9b07f362aa92" providerId="LiveId" clId="{861EEAA3-031D-40A2-8BD7-80E2B9C65E82}" dt="2022-05-05T15:25:13.936" v="2160" actId="2696"/>
        <pc:sldMkLst>
          <pc:docMk/>
          <pc:sldMk cId="3315107650" sldId="281"/>
        </pc:sldMkLst>
        <pc:spChg chg="mod">
          <ac:chgData name="심 상희" userId="79ba9b07f362aa92" providerId="LiveId" clId="{861EEAA3-031D-40A2-8BD7-80E2B9C65E82}" dt="2022-05-05T15:00:53.549" v="1930" actId="122"/>
          <ac:spMkLst>
            <pc:docMk/>
            <pc:sldMk cId="3315107650" sldId="281"/>
            <ac:spMk id="2" creationId="{871BC996-922E-8506-772C-A181487D14E2}"/>
          </ac:spMkLst>
        </pc:spChg>
        <pc:spChg chg="mod ord">
          <ac:chgData name="심 상희" userId="79ba9b07f362aa92" providerId="LiveId" clId="{861EEAA3-031D-40A2-8BD7-80E2B9C65E82}" dt="2022-05-05T15:02:32.591" v="2084"/>
          <ac:spMkLst>
            <pc:docMk/>
            <pc:sldMk cId="3315107650" sldId="281"/>
            <ac:spMk id="3" creationId="{D3B777D0-ECB4-0CD2-227E-7CA256C52204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1" creationId="{FF9B822F-893E-44C8-963C-64F50ACECBB2}"/>
          </ac:spMkLst>
        </pc:spChg>
        <pc:spChg chg="add del">
          <ac:chgData name="심 상희" userId="79ba9b07f362aa92" providerId="LiveId" clId="{861EEAA3-031D-40A2-8BD7-80E2B9C65E82}" dt="2022-05-05T15:00:21.005" v="1892" actId="26606"/>
          <ac:spMkLst>
            <pc:docMk/>
            <pc:sldMk cId="3315107650" sldId="281"/>
            <ac:spMk id="73" creationId="{EBF87945-A001-489F-9D9B-7D9435F0B9CA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8" creationId="{5E39A796-BE83-48B1-B33F-35C4A32AAB57}"/>
          </ac:spMkLst>
        </pc:spChg>
        <pc:spChg chg="add del">
          <ac:chgData name="심 상희" userId="79ba9b07f362aa92" providerId="LiveId" clId="{861EEAA3-031D-40A2-8BD7-80E2B9C65E82}" dt="2022-05-05T15:00:25.296" v="1894" actId="26606"/>
          <ac:spMkLst>
            <pc:docMk/>
            <pc:sldMk cId="3315107650" sldId="281"/>
            <ac:spMk id="1029" creationId="{72F84B47-E267-4194-8194-831DB7B5547F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1" creationId="{743AA782-23D1-4521-8CAD-47662984AA08}"/>
          </ac:spMkLst>
        </pc:spChg>
        <pc:spChg chg="add">
          <ac:chgData name="심 상희" userId="79ba9b07f362aa92" providerId="LiveId" clId="{861EEAA3-031D-40A2-8BD7-80E2B9C65E82}" dt="2022-05-05T15:00:25.302" v="1895" actId="26606"/>
          <ac:spMkLst>
            <pc:docMk/>
            <pc:sldMk cId="3315107650" sldId="281"/>
            <ac:spMk id="1032" creationId="{71877DBC-BB60-40F0-AC93-2ACDBAAE60CE}"/>
          </ac:spMkLst>
        </pc:spChg>
        <pc:picChg chg="add mod">
          <ac:chgData name="심 상희" userId="79ba9b07f362aa92" providerId="LiveId" clId="{861EEAA3-031D-40A2-8BD7-80E2B9C65E82}" dt="2022-05-05T15:02:50.858" v="2085" actId="1440"/>
          <ac:picMkLst>
            <pc:docMk/>
            <pc:sldMk cId="3315107650" sldId="281"/>
            <ac:picMk id="1026" creationId="{FAA79DE1-8278-61C7-84DE-4DACAB480AF4}"/>
          </ac:picMkLst>
        </pc:picChg>
      </pc:sldChg>
      <pc:sldChg chg="addSp delSp modSp new add del mod setBg">
        <pc:chgData name="심 상희" userId="79ba9b07f362aa92" providerId="LiveId" clId="{861EEAA3-031D-40A2-8BD7-80E2B9C65E82}" dt="2022-05-05T15:33:34.443" v="2618" actId="47"/>
        <pc:sldMkLst>
          <pc:docMk/>
          <pc:sldMk cId="2148013486" sldId="282"/>
        </pc:sldMkLst>
        <pc:spChg chg="mod">
          <ac:chgData name="심 상희" userId="79ba9b07f362aa92" providerId="LiveId" clId="{861EEAA3-031D-40A2-8BD7-80E2B9C65E82}" dt="2022-05-05T15:11:13.446" v="2134" actId="122"/>
          <ac:spMkLst>
            <pc:docMk/>
            <pc:sldMk cId="2148013486" sldId="282"/>
            <ac:spMk id="2" creationId="{0F2AF26D-1785-C248-84CB-A4D16B57A7A3}"/>
          </ac:spMkLst>
        </pc:spChg>
        <pc:spChg chg="del">
          <ac:chgData name="심 상희" userId="79ba9b07f362aa92" providerId="LiveId" clId="{861EEAA3-031D-40A2-8BD7-80E2B9C65E82}" dt="2022-05-05T15:05:29.832" v="2087"/>
          <ac:spMkLst>
            <pc:docMk/>
            <pc:sldMk cId="2148013486" sldId="282"/>
            <ac:spMk id="3" creationId="{E86A2DC6-6D76-182E-8478-686217C70743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1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73" creationId="{3FCFB1DE-0B7E-48CC-BA90-B2AB0889F9D6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7" creationId="{69D47016-023F-44BD-981C-50E7A10A6609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139" creationId="{6D8B37B0-0682-433E-BC8D-498C04ABD9A7}"/>
          </ac:spMkLst>
        </pc:spChg>
        <pc:spChg chg="add">
          <ac:chgData name="심 상희" userId="79ba9b07f362aa92" providerId="LiveId" clId="{861EEAA3-031D-40A2-8BD7-80E2B9C65E82}" dt="2022-05-05T15:09:19.146" v="2118" actId="26606"/>
          <ac:spMkLst>
            <pc:docMk/>
            <pc:sldMk cId="2148013486" sldId="282"/>
            <ac:spMk id="2054" creationId="{EE1ED9AD-52AE-14D9-2218-A6E13E521295}"/>
          </ac:spMkLst>
        </pc:spChg>
        <pc:picChg chg="add mod">
          <ac:chgData name="심 상희" userId="79ba9b07f362aa92" providerId="LiveId" clId="{861EEAA3-031D-40A2-8BD7-80E2B9C65E82}" dt="2022-05-05T15:12:50.118" v="2140" actId="1076"/>
          <ac:picMkLst>
            <pc:docMk/>
            <pc:sldMk cId="2148013486" sldId="282"/>
            <ac:picMk id="5" creationId="{D2CA87EB-F702-57FF-AA8E-10207F7D2210}"/>
          </ac:picMkLst>
        </pc:picChg>
        <pc:picChg chg="add mod">
          <ac:chgData name="심 상희" userId="79ba9b07f362aa92" providerId="LiveId" clId="{861EEAA3-031D-40A2-8BD7-80E2B9C65E82}" dt="2022-05-05T15:21:07.720" v="2146" actId="14100"/>
          <ac:picMkLst>
            <pc:docMk/>
            <pc:sldMk cId="2148013486" sldId="282"/>
            <ac:picMk id="7" creationId="{C6EA2426-2476-A2E7-7B6F-B68E623D8A8F}"/>
          </ac:picMkLst>
        </pc:picChg>
        <pc:picChg chg="add del mod ord">
          <ac:chgData name="심 상희" userId="79ba9b07f362aa92" providerId="LiveId" clId="{861EEAA3-031D-40A2-8BD7-80E2B9C65E82}" dt="2022-05-05T15:13:42.471" v="2143" actId="478"/>
          <ac:picMkLst>
            <pc:docMk/>
            <pc:sldMk cId="2148013486" sldId="282"/>
            <ac:picMk id="2050" creationId="{CF48CA51-1762-A5AF-E767-1AA6B50D73C9}"/>
          </ac:picMkLst>
        </pc:picChg>
      </pc:sldChg>
      <pc:sldChg chg="addSp delSp add del setBg delDesignElem">
        <pc:chgData name="심 상희" userId="79ba9b07f362aa92" providerId="LiveId" clId="{861EEAA3-031D-40A2-8BD7-80E2B9C65E82}" dt="2022-05-05T15:24:55.427" v="2157"/>
        <pc:sldMkLst>
          <pc:docMk/>
          <pc:sldMk cId="3330674775" sldId="282"/>
        </pc:sldMkLst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7" creationId="{69D47016-023F-44BD-981C-50E7A10A6609}"/>
          </ac:spMkLst>
        </pc:spChg>
        <pc:spChg chg="add del">
          <ac:chgData name="심 상희" userId="79ba9b07f362aa92" providerId="LiveId" clId="{861EEAA3-031D-40A2-8BD7-80E2B9C65E82}" dt="2022-05-05T15:24:55.427" v="2157"/>
          <ac:spMkLst>
            <pc:docMk/>
            <pc:sldMk cId="3330674775" sldId="282"/>
            <ac:spMk id="139" creationId="{6D8B37B0-0682-433E-BC8D-498C04ABD9A7}"/>
          </ac:spMkLst>
        </pc:spChg>
      </pc:sldChg>
      <pc:sldChg chg="add del">
        <pc:chgData name="심 상희" userId="79ba9b07f362aa92" providerId="LiveId" clId="{861EEAA3-031D-40A2-8BD7-80E2B9C65E82}" dt="2022-05-05T15:24:53.410" v="2155"/>
        <pc:sldMkLst>
          <pc:docMk/>
          <pc:sldMk cId="2367681514" sldId="283"/>
        </pc:sldMkLst>
      </pc:sldChg>
      <pc:sldChg chg="addSp delSp modSp new add del mod setBg">
        <pc:chgData name="심 상희" userId="79ba9b07f362aa92" providerId="LiveId" clId="{861EEAA3-031D-40A2-8BD7-80E2B9C65E82}" dt="2022-05-05T15:44:15.639" v="2756" actId="1076"/>
        <pc:sldMkLst>
          <pc:docMk/>
          <pc:sldMk cId="3015060866" sldId="283"/>
        </pc:sldMkLst>
        <pc:spChg chg="mod ord">
          <ac:chgData name="심 상희" userId="79ba9b07f362aa92" providerId="LiveId" clId="{861EEAA3-031D-40A2-8BD7-80E2B9C65E82}" dt="2022-05-05T15:43:56.934" v="2747"/>
          <ac:spMkLst>
            <pc:docMk/>
            <pc:sldMk cId="3015060866" sldId="283"/>
            <ac:spMk id="2" creationId="{58C36BAB-F240-A03A-0B04-02ACFCA0C938}"/>
          </ac:spMkLst>
        </pc:spChg>
        <pc:spChg chg="del">
          <ac:chgData name="심 상희" userId="79ba9b07f362aa92" providerId="LiveId" clId="{861EEAA3-031D-40A2-8BD7-80E2B9C65E82}" dt="2022-05-05T15:13:39.847" v="2142"/>
          <ac:spMkLst>
            <pc:docMk/>
            <pc:sldMk cId="3015060866" sldId="283"/>
            <ac:spMk id="3" creationId="{0DC46BCE-F17C-DD5B-43E7-E09DF665250D}"/>
          </ac:spMkLst>
        </pc:spChg>
        <pc:spChg chg="add del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79" creationId="{33E72FA3-BD00-444A-AD9B-E6C3D069CDE3}"/>
          </ac:spMkLst>
        </pc:spChg>
        <pc:spChg chg="add">
          <ac:chgData name="심 상희" userId="79ba9b07f362aa92" providerId="LiveId" clId="{861EEAA3-031D-40A2-8BD7-80E2B9C65E82}" dt="2022-05-05T15:43:48.769" v="2716" actId="26606"/>
          <ac:spMkLst>
            <pc:docMk/>
            <pc:sldMk cId="3015060866" sldId="283"/>
            <ac:spMk id="143" creationId="{A5A17FC0-D416-4C8B-A9E6-5924D352B986}"/>
          </ac:spMkLst>
        </pc:spChg>
        <pc:picChg chg="add mod ord">
          <ac:chgData name="심 상희" userId="79ba9b07f362aa92" providerId="LiveId" clId="{861EEAA3-031D-40A2-8BD7-80E2B9C65E82}" dt="2022-05-05T15:44:15.639" v="2756" actId="1076"/>
          <ac:picMkLst>
            <pc:docMk/>
            <pc:sldMk cId="3015060866" sldId="283"/>
            <ac:picMk id="4" creationId="{993721F2-F180-84EC-B3B9-6FF4C19618E6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098" creationId="{9BA1E17D-27F7-8648-4568-1E7945AA8B8E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0" creationId="{20D8BF5B-33A8-C6AA-1A3F-5FDAE2EC4F85}"/>
          </ac:picMkLst>
        </pc:picChg>
        <pc:picChg chg="add mod or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2" creationId="{C24303C0-7BF9-A865-82B5-753A6BD0E066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4" creationId="{8EDF18A2-043A-BE77-5B08-418FAD13533B}"/>
          </ac:picMkLst>
        </pc:picChg>
        <pc:picChg chg="add mod">
          <ac:chgData name="심 상희" userId="79ba9b07f362aa92" providerId="LiveId" clId="{861EEAA3-031D-40A2-8BD7-80E2B9C65E82}" dt="2022-05-05T15:43:48.769" v="2716" actId="26606"/>
          <ac:picMkLst>
            <pc:docMk/>
            <pc:sldMk cId="3015060866" sldId="283"/>
            <ac:picMk id="4106" creationId="{0853DBFC-A00B-98A1-0FE1-D6F063F103DE}"/>
          </ac:picMkLst>
        </pc:pic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5" creationId="{982DC870-E8E5-4050-B10C-CC24FC67E50A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7" creationId="{FF76A74F-C283-4DED-BD4D-086753B7CB00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49" creationId="{3B2791FB-B2F7-4BBE-B8D8-74C37FF9E85C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1" creationId="{9891B5DE-6811-4844-BB18-472A3F360EE5}"/>
          </ac:cxnSpMkLst>
        </pc:cxnChg>
        <pc:cxnChg chg="add">
          <ac:chgData name="심 상희" userId="79ba9b07f362aa92" providerId="LiveId" clId="{861EEAA3-031D-40A2-8BD7-80E2B9C65E82}" dt="2022-05-05T15:43:48.769" v="2716" actId="26606"/>
          <ac:cxnSpMkLst>
            <pc:docMk/>
            <pc:sldMk cId="3015060866" sldId="283"/>
            <ac:cxnSpMk id="153" creationId="{77A9CA3A-7216-41E0-B3CD-058077FD396D}"/>
          </ac:cxnSpMkLst>
        </pc:cxnChg>
      </pc:sldChg>
      <pc:sldChg chg="addSp delSp modSp new mod setBg addAnim delAnim">
        <pc:chgData name="심 상희" userId="79ba9b07f362aa92" providerId="LiveId" clId="{861EEAA3-031D-40A2-8BD7-80E2B9C65E82}" dt="2022-05-05T15:33:24.798" v="2617" actId="26606"/>
        <pc:sldMkLst>
          <pc:docMk/>
          <pc:sldMk cId="1549252389" sldId="284"/>
        </pc:sldMkLst>
        <pc:spChg chg="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2" creationId="{BD6292F5-D75E-B796-AEF8-7FD8BBAFFD88}"/>
          </ac:spMkLst>
        </pc:spChg>
        <pc:spChg chg="del">
          <ac:chgData name="심 상희" userId="79ba9b07f362aa92" providerId="LiveId" clId="{861EEAA3-031D-40A2-8BD7-80E2B9C65E82}" dt="2022-05-05T15:27:25.733" v="2162"/>
          <ac:spMkLst>
            <pc:docMk/>
            <pc:sldMk cId="1549252389" sldId="284"/>
            <ac:spMk id="3" creationId="{A7763A8A-7349-D4BE-775B-DB5358FB4860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73" creationId="{0AA75791-ABD6-45E2-B58A-77112BD0F85A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79" creationId="{10127CDE-2B99-47A8-BB3C-7D17519105E0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1" creationId="{B497CCB5-5FC2-473C-AFCC-2430CEF1DF71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143" creationId="{599C8C75-BFDF-44E7-A028-EEB5EDD58817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6" creationId="{0550F5B9-399F-4FAD-AE6C-ED65F9A43A74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7" creationId="{C062E60F-5CD4-4268-8359-8076634680E5}"/>
          </ac:spMkLst>
        </pc:spChg>
        <pc:spChg chg="add del">
          <ac:chgData name="심 상희" userId="79ba9b07f362aa92" providerId="LiveId" clId="{861EEAA3-031D-40A2-8BD7-80E2B9C65E82}" dt="2022-05-05T15:28:23.936" v="2173" actId="26606"/>
          <ac:spMkLst>
            <pc:docMk/>
            <pc:sldMk cId="1549252389" sldId="284"/>
            <ac:spMk id="3078" creationId="{2D8E5420-75D6-198F-0C46-A1FB608A33C3}"/>
          </ac:spMkLst>
        </pc:spChg>
        <pc:spChg chg="add del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79" creationId="{BB341EC3-1810-4D33-BA3F-E2D0AA0ECFB6}"/>
          </ac:spMkLst>
        </pc:spChg>
        <pc:spChg chg="add mod ord">
          <ac:chgData name="심 상희" userId="79ba9b07f362aa92" providerId="LiveId" clId="{861EEAA3-031D-40A2-8BD7-80E2B9C65E82}" dt="2022-05-05T15:33:24.798" v="2617" actId="26606"/>
          <ac:spMkLst>
            <pc:docMk/>
            <pc:sldMk cId="1549252389" sldId="284"/>
            <ac:spMk id="3080" creationId="{C39ACF26-986C-B407-E81B-84FD1E1C886A}"/>
          </ac:spMkLst>
        </pc:spChg>
        <pc:grpChg chg="add del">
          <ac:chgData name="심 상희" userId="79ba9b07f362aa92" providerId="LiveId" clId="{861EEAA3-031D-40A2-8BD7-80E2B9C65E82}" dt="2022-05-05T15:28:23.936" v="2173" actId="26606"/>
          <ac:grpSpMkLst>
            <pc:docMk/>
            <pc:sldMk cId="1549252389" sldId="284"/>
            <ac:grpSpMk id="75" creationId="{D2A542E6-1924-4FE2-89D1-3CB19468C1F6}"/>
          </ac:grpSpMkLst>
        </pc:grp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4" creationId="{4B59C1C6-3FB6-2199-39CC-69142197183C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5" creationId="{F113FAEB-3638-DAAC-8E63-2D74C6651CA6}"/>
          </ac:picMkLst>
        </pc:picChg>
        <pc:picChg chg="add mo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6" creationId="{659BF4E2-6FCD-D687-1452-ECFFEBF76646}"/>
          </ac:picMkLst>
        </pc:picChg>
        <pc:picChg chg="add mod ord">
          <ac:chgData name="심 상희" userId="79ba9b07f362aa92" providerId="LiveId" clId="{861EEAA3-031D-40A2-8BD7-80E2B9C65E82}" dt="2022-05-05T15:33:24.798" v="2617" actId="26606"/>
          <ac:picMkLst>
            <pc:docMk/>
            <pc:sldMk cId="1549252389" sldId="284"/>
            <ac:picMk id="3074" creationId="{CB7F7A9B-3BCD-051C-D29C-0CA37311EF90}"/>
          </ac:picMkLst>
        </pc:picChg>
      </pc:sldChg>
      <pc:sldChg chg="new del">
        <pc:chgData name="심 상희" userId="79ba9b07f362aa92" providerId="LiveId" clId="{861EEAA3-031D-40A2-8BD7-80E2B9C65E82}" dt="2022-05-05T15:55:46.308" v="3076" actId="47"/>
        <pc:sldMkLst>
          <pc:docMk/>
          <pc:sldMk cId="100254997" sldId="285"/>
        </pc:sldMkLst>
      </pc:sldChg>
      <pc:sldChg chg="addSp delSp modSp add mod setBg addAnim delAnim setClrOvrMap delDesignElem">
        <pc:chgData name="심 상희" userId="79ba9b07f362aa92" providerId="LiveId" clId="{861EEAA3-031D-40A2-8BD7-80E2B9C65E82}" dt="2022-05-05T15:55:19.681" v="3075" actId="26606"/>
        <pc:sldMkLst>
          <pc:docMk/>
          <pc:sldMk cId="92840692" sldId="286"/>
        </pc:sldMkLst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2" creationId="{8E7CA802-6D2E-FABF-615D-BF071F797310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8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7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07.264" v="3047" actId="26606"/>
          <ac:spMkLst>
            <pc:docMk/>
            <pc:sldMk cId="92840692" sldId="286"/>
            <ac:spMk id="149" creationId="{9F6380B4-6A1C-481E-8408-B4E6C75B9B81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2" creationId="{04812C46-200A-4DEB-A05E-3ED6C68C2387}"/>
          </ac:spMkLst>
        </pc:spChg>
        <pc:spChg chg="del">
          <ac:chgData name="심 상희" userId="79ba9b07f362aa92" providerId="LiveId" clId="{861EEAA3-031D-40A2-8BD7-80E2B9C65E82}" dt="2022-05-05T15:54:15.450" v="2933"/>
          <ac:spMkLst>
            <pc:docMk/>
            <pc:sldMk cId="92840692" sldId="286"/>
            <ac:spMk id="5133" creationId="{D1EA859B-E555-4109-94F3-6700E046E008}"/>
          </ac:spMkLst>
        </pc:spChg>
        <pc:spChg chg="mo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34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6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09.745" v="3049" actId="26606"/>
          <ac:spMkLst>
            <pc:docMk/>
            <pc:sldMk cId="92840692" sldId="286"/>
            <ac:spMk id="5137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39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0.130" v="3052" actId="26606"/>
          <ac:spMkLst>
            <pc:docMk/>
            <pc:sldMk cId="92840692" sldId="286"/>
            <ac:spMk id="5140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2" creationId="{9B7AD9F6-8CE7-4299-8FC6-328F4DCD3FF9}"/>
          </ac:spMkLst>
        </pc:spChg>
        <pc:spChg chg="add del">
          <ac:chgData name="심 상희" userId="79ba9b07f362aa92" providerId="LiveId" clId="{861EEAA3-031D-40A2-8BD7-80E2B9C65E82}" dt="2022-05-05T15:55:12.299" v="3055" actId="26606"/>
          <ac:spMkLst>
            <pc:docMk/>
            <pc:sldMk cId="92840692" sldId="286"/>
            <ac:spMk id="5143" creationId="{F49775AF-8896-43EE-92C6-83497D6DC56F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5" creationId="{665DBBEF-238B-476B-96AB-8AAC3224ECEA}"/>
          </ac:spMkLst>
        </pc:spChg>
        <pc:spChg chg="add del">
          <ac:chgData name="심 상희" userId="79ba9b07f362aa92" providerId="LiveId" clId="{861EEAA3-031D-40A2-8BD7-80E2B9C65E82}" dt="2022-05-05T15:55:12.976" v="3057" actId="26606"/>
          <ac:spMkLst>
            <pc:docMk/>
            <pc:sldMk cId="92840692" sldId="286"/>
            <ac:spMk id="5146" creationId="{3FCFB1DE-0B7E-48CC-BA90-B2AB0889F9D6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8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3.657" v="3059" actId="26606"/>
          <ac:spMkLst>
            <pc:docMk/>
            <pc:sldMk cId="92840692" sldId="286"/>
            <ac:spMk id="5149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4.476" v="3061" actId="26606"/>
          <ac:spMkLst>
            <pc:docMk/>
            <pc:sldMk cId="92840692" sldId="286"/>
            <ac:spMk id="5151" creationId="{C475749F-F487-4EFB-ABC7-C1359590EB76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5.440" v="3063" actId="26606"/>
          <ac:spMkLst>
            <pc:docMk/>
            <pc:sldMk cId="92840692" sldId="286"/>
            <ac:spMk id="5154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5.804" v="3065" actId="26606"/>
          <ac:spMkLst>
            <pc:docMk/>
            <pc:sldMk cId="92840692" sldId="286"/>
            <ac:spMk id="5156" creationId="{8537B233-9CDD-4A90-AABB-A8963DEE4FBC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59" creationId="{C0A1ED06-4733-4020-9C60-81D4D801408D}"/>
          </ac:spMkLst>
        </pc:spChg>
        <pc:spChg chg="add del">
          <ac:chgData name="심 상희" userId="79ba9b07f362aa92" providerId="LiveId" clId="{861EEAA3-031D-40A2-8BD7-80E2B9C65E82}" dt="2022-05-05T15:55:16.625" v="3067" actId="26606"/>
          <ac:spMkLst>
            <pc:docMk/>
            <pc:sldMk cId="92840692" sldId="286"/>
            <ac:spMk id="5160" creationId="{B0CA3509-3AF9-45FE-93ED-57BB5D5E8E07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2" creationId="{657F69E0-C4B0-4BEC-A689-4F8D877F05D4}"/>
          </ac:spMkLst>
        </pc:spChg>
        <pc:spChg chg="add del">
          <ac:chgData name="심 상희" userId="79ba9b07f362aa92" providerId="LiveId" clId="{861EEAA3-031D-40A2-8BD7-80E2B9C65E82}" dt="2022-05-05T15:55:17.730" v="3069" actId="26606"/>
          <ac:spMkLst>
            <pc:docMk/>
            <pc:sldMk cId="92840692" sldId="286"/>
            <ac:spMk id="5163" creationId="{9F6380B4-6A1C-481E-8408-B4E6C75B9B81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5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8.893" v="3072" actId="26606"/>
          <ac:spMkLst>
            <pc:docMk/>
            <pc:sldMk cId="92840692" sldId="286"/>
            <ac:spMk id="5166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8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5:19.668" v="3074" actId="26606"/>
          <ac:spMkLst>
            <pc:docMk/>
            <pc:sldMk cId="92840692" sldId="286"/>
            <ac:spMk id="5169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1" creationId="{657F69E0-C4B0-4BEC-A689-4F8D877F05D4}"/>
          </ac:spMkLst>
        </pc:spChg>
        <pc:spChg chg="add">
          <ac:chgData name="심 상희" userId="79ba9b07f362aa92" providerId="LiveId" clId="{861EEAA3-031D-40A2-8BD7-80E2B9C65E82}" dt="2022-05-05T15:55:19.681" v="3075" actId="26606"/>
          <ac:spMkLst>
            <pc:docMk/>
            <pc:sldMk cId="92840692" sldId="286"/>
            <ac:spMk id="5172" creationId="{9F6380B4-6A1C-481E-8408-B4E6C75B9B81}"/>
          </ac:spMkLst>
        </pc:spChg>
        <pc:picChg chg="mod ord">
          <ac:chgData name="심 상희" userId="79ba9b07f362aa92" providerId="LiveId" clId="{861EEAA3-031D-40A2-8BD7-80E2B9C65E82}" dt="2022-05-05T15:55:19.681" v="3075" actId="26606"/>
          <ac:picMkLst>
            <pc:docMk/>
            <pc:sldMk cId="92840692" sldId="286"/>
            <ac:picMk id="5122" creationId="{EB7B80EA-AAAA-5610-2FB9-61D4C33D8AD1}"/>
          </ac:picMkLst>
        </pc:picChg>
        <pc:cxnChg chg="add del">
          <ac:chgData name="심 상희" userId="79ba9b07f362aa92" providerId="LiveId" clId="{861EEAA3-031D-40A2-8BD7-80E2B9C65E82}" dt="2022-05-05T15:55:15.804" v="3065" actId="26606"/>
          <ac:cxnSpMkLst>
            <pc:docMk/>
            <pc:sldMk cId="92840692" sldId="286"/>
            <ac:cxnSpMk id="5157" creationId="{040575EE-C594-4566-BC00-663004E52AB5}"/>
          </ac:cxnSpMkLst>
        </pc:cxnChg>
      </pc:sldChg>
      <pc:sldChg chg="addSp delSp modSp new del mod setBg">
        <pc:chgData name="심 상희" userId="79ba9b07f362aa92" providerId="LiveId" clId="{861EEAA3-031D-40A2-8BD7-80E2B9C65E82}" dt="2022-05-05T15:54:03.962" v="2931" actId="2696"/>
        <pc:sldMkLst>
          <pc:docMk/>
          <pc:sldMk cId="2459819560" sldId="286"/>
        </pc:sldMkLst>
        <pc:spChg chg="mod or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2" creationId="{8E7CA802-6D2E-FABF-615D-BF071F797310}"/>
          </ac:spMkLst>
        </pc:spChg>
        <pc:spChg chg="del">
          <ac:chgData name="심 상희" userId="79ba9b07f362aa92" providerId="LiveId" clId="{861EEAA3-031D-40A2-8BD7-80E2B9C65E82}" dt="2022-05-05T15:51:27.449" v="2925"/>
          <ac:spMkLst>
            <pc:docMk/>
            <pc:sldMk cId="2459819560" sldId="286"/>
            <ac:spMk id="3" creationId="{D2A1D52F-6508-ABED-5177-F589A65AD61A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3" creationId="{04812C46-200A-4DEB-A05E-3ED6C68C2387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75" creationId="{D1EA859B-E555-4109-94F3-6700E046E008}"/>
          </ac:spMkLst>
        </pc:spChg>
        <pc:spChg chg="add del">
          <ac:chgData name="심 상희" userId="79ba9b07f362aa92" providerId="LiveId" clId="{861EEAA3-031D-40A2-8BD7-80E2B9C65E82}" dt="2022-05-05T15:51:36.487" v="2927" actId="26606"/>
          <ac:spMkLst>
            <pc:docMk/>
            <pc:sldMk cId="2459819560" sldId="286"/>
            <ac:spMk id="5126" creationId="{635F3279-5FD3-8B8B-C2AD-F1627E621F70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29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5:51:38.344" v="2929" actId="26606"/>
          <ac:spMkLst>
            <pc:docMk/>
            <pc:sldMk cId="2459819560" sldId="286"/>
            <ac:spMk id="5130" creationId="{436B2C10-4972-09DD-A458-2430B56809B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2" creationId="{04812C46-200A-4DEB-A05E-3ED6C68C2387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3" creationId="{D1EA859B-E555-4109-94F3-6700E046E008}"/>
          </ac:spMkLst>
        </pc:spChg>
        <pc:spChg chg="add">
          <ac:chgData name="심 상희" userId="79ba9b07f362aa92" providerId="LiveId" clId="{861EEAA3-031D-40A2-8BD7-80E2B9C65E82}" dt="2022-05-05T15:51:38.349" v="2930" actId="26606"/>
          <ac:spMkLst>
            <pc:docMk/>
            <pc:sldMk cId="2459819560" sldId="286"/>
            <ac:spMk id="5134" creationId="{635F3279-5FD3-8B8B-C2AD-F1627E621F70}"/>
          </ac:spMkLst>
        </pc:spChg>
        <pc:picChg chg="add mod">
          <ac:chgData name="심 상희" userId="79ba9b07f362aa92" providerId="LiveId" clId="{861EEAA3-031D-40A2-8BD7-80E2B9C65E82}" dt="2022-05-05T15:51:38.349" v="2930" actId="26606"/>
          <ac:picMkLst>
            <pc:docMk/>
            <pc:sldMk cId="2459819560" sldId="286"/>
            <ac:picMk id="5122" creationId="{EB7B80EA-AAAA-5610-2FB9-61D4C33D8AD1}"/>
          </ac:picMkLst>
        </pc:picChg>
      </pc:sldChg>
      <pc:sldChg chg="addSp delSp modSp new mod setBg">
        <pc:chgData name="심 상희" userId="79ba9b07f362aa92" providerId="LiveId" clId="{861EEAA3-031D-40A2-8BD7-80E2B9C65E82}" dt="2022-05-05T15:56:38.330" v="3129" actId="26606"/>
        <pc:sldMkLst>
          <pc:docMk/>
          <pc:sldMk cId="1117081777" sldId="287"/>
        </pc:sldMkLst>
        <pc:spChg chg="mod or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2" creationId="{E63C17BE-2CC1-D907-471F-3E9786215E9E}"/>
          </ac:spMkLst>
        </pc:spChg>
        <pc:spChg chg="del">
          <ac:chgData name="심 상희" userId="79ba9b07f362aa92" providerId="LiveId" clId="{861EEAA3-031D-40A2-8BD7-80E2B9C65E82}" dt="2022-05-05T15:55:56.397" v="3094" actId="26606"/>
          <ac:spMkLst>
            <pc:docMk/>
            <pc:sldMk cId="1117081777" sldId="287"/>
            <ac:spMk id="3" creationId="{EAF5B737-C0B4-F033-1C88-58E2847A9E07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8" creationId="{289ED1AA-8684-4D37-B208-8777E1A7780D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0" creationId="{4180E01B-B1F4-437C-807D-1C930718EE64}"/>
          </ac:spMkLst>
        </pc:spChg>
        <pc:spChg chg="add del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12" creationId="{41F77738-2AF0-4750-A0C7-F97C2C17590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1" creationId="{A34066D6-1B59-4642-A86D-39464CEE971B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3" creationId="{18E928D9-3091-4385-B979-265D55AD02CE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5" creationId="{7D602432-D774-4CF5-94E8-7D52D01059D2}"/>
          </ac:spMkLst>
        </pc:spChg>
        <pc:spChg chg="add">
          <ac:chgData name="심 상희" userId="79ba9b07f362aa92" providerId="LiveId" clId="{861EEAA3-031D-40A2-8BD7-80E2B9C65E82}" dt="2022-05-05T15:56:38.330" v="3129" actId="26606"/>
          <ac:spMkLst>
            <pc:docMk/>
            <pc:sldMk cId="1117081777" sldId="287"/>
            <ac:spMk id="77" creationId="{CBF9EBB4-5078-47B2-AAA0-DF4A88D8182A}"/>
          </ac:spMkLst>
        </pc:spChg>
        <pc:picChg chg="add mod">
          <ac:chgData name="심 상희" userId="79ba9b07f362aa92" providerId="LiveId" clId="{861EEAA3-031D-40A2-8BD7-80E2B9C65E82}" dt="2022-05-05T15:56:38.330" v="3129" actId="26606"/>
          <ac:picMkLst>
            <pc:docMk/>
            <pc:sldMk cId="1117081777" sldId="287"/>
            <ac:picMk id="6146" creationId="{94FB030F-A8F5-D71D-5508-8AF6469D625D}"/>
          </ac:picMkLst>
        </pc:picChg>
      </pc:sldChg>
      <pc:sldChg chg="addSp delSp modSp new mod setBg setClrOvrMap">
        <pc:chgData name="심 상희" userId="79ba9b07f362aa92" providerId="LiveId" clId="{861EEAA3-031D-40A2-8BD7-80E2B9C65E82}" dt="2022-05-05T16:17:09.900" v="3496" actId="1440"/>
        <pc:sldMkLst>
          <pc:docMk/>
          <pc:sldMk cId="3502964451" sldId="288"/>
        </pc:sldMkLst>
        <pc:spChg chg="add del">
          <ac:chgData name="심 상희" userId="79ba9b07f362aa92" providerId="LiveId" clId="{861EEAA3-031D-40A2-8BD7-80E2B9C65E82}" dt="2022-05-05T16:15:18.437" v="3272" actId="26606"/>
          <ac:spMkLst>
            <pc:docMk/>
            <pc:sldMk cId="3502964451" sldId="288"/>
            <ac:spMk id="2" creationId="{F12E38DC-1990-D87D-5C75-868ADAA4E05C}"/>
          </ac:spMkLst>
        </pc:spChg>
        <pc:spChg chg="del">
          <ac:chgData name="심 상희" userId="79ba9b07f362aa92" providerId="LiveId" clId="{861EEAA3-031D-40A2-8BD7-80E2B9C65E82}" dt="2022-05-05T16:15:07.776" v="3264" actId="22"/>
          <ac:spMkLst>
            <pc:docMk/>
            <pc:sldMk cId="3502964451" sldId="288"/>
            <ac:spMk id="3" creationId="{B0CB2777-2C9F-0859-6CFF-AD43D1F01831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9" creationId="{1E6A4182-6DAB-DCB4-9878-15461E0FBE25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0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2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4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17.209" v="3267" actId="26606"/>
          <ac:spMkLst>
            <pc:docMk/>
            <pc:sldMk cId="3502964451" sldId="288"/>
            <ac:spMk id="16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8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19" creationId="{F12E38DC-1990-D87D-5C75-868ADAA4E05C}"/>
          </ac:spMkLst>
        </pc:spChg>
        <pc:spChg chg="add del">
          <ac:chgData name="심 상희" userId="79ba9b07f362aa92" providerId="LiveId" clId="{861EEAA3-031D-40A2-8BD7-80E2B9C65E82}" dt="2022-05-05T16:15:17.967" v="3269" actId="26606"/>
          <ac:spMkLst>
            <pc:docMk/>
            <pc:sldMk cId="3502964451" sldId="288"/>
            <ac:spMk id="20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5:18.431" v="3271" actId="26606"/>
          <ac:spMkLst>
            <pc:docMk/>
            <pc:sldMk cId="3502964451" sldId="288"/>
            <ac:spMk id="22" creationId="{42A4FC2C-047E-45A5-965D-8E1E3BF09BC6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4" creationId="{AB8C311F-7253-4AED-9701-7FC0708C41C7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5" creationId="{E2384209-CB15-4CDF-9D31-C44FD9A3F20D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6" creationId="{2633B3B5-CC90-43F0-8714-D31D1F3F0209}"/>
          </ac:spMkLst>
        </pc:spChg>
        <pc:spChg chg="add del">
          <ac:chgData name="심 상희" userId="79ba9b07f362aa92" providerId="LiveId" clId="{861EEAA3-031D-40A2-8BD7-80E2B9C65E82}" dt="2022-05-05T16:15:27.028" v="3277" actId="26606"/>
          <ac:spMkLst>
            <pc:docMk/>
            <pc:sldMk cId="3502964451" sldId="288"/>
            <ac:spMk id="27" creationId="{A8D57A06-A426-446D-B02C-A2DC6B62E45E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1" creationId="{5ABE4231-95C6-2394-F567-5CF15048D6E2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4" creationId="{21A75659-5A6F-4F77-9679-678A00B9D8DC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6" creationId="{E30A3A45-140E-431E-AED0-07EF836310B3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38" creationId="{55D4142C-5077-457F-A6AD-3FECFDB39685}"/>
          </ac:spMkLst>
        </pc:spChg>
        <pc:spChg chg="add del">
          <ac:chgData name="심 상희" userId="79ba9b07f362aa92" providerId="LiveId" clId="{861EEAA3-031D-40A2-8BD7-80E2B9C65E82}" dt="2022-05-05T16:15:25.646" v="3274" actId="26606"/>
          <ac:spMkLst>
            <pc:docMk/>
            <pc:sldMk cId="3502964451" sldId="288"/>
            <ac:spMk id="40" creationId="{7A5F0580-5EE9-419F-96EE-B6529EF6E7D0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2" creationId="{3AFE8227-C443-417B-BA91-520EB1EF4559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3" creationId="{1B7CD0E8-2CA2-4854-CF51-D20B7C69B951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4" creationId="{907741FC-B544-4A6E-B831-6789D042333D}"/>
          </ac:spMkLst>
        </pc:spChg>
        <pc:spChg chg="add del">
          <ac:chgData name="심 상희" userId="79ba9b07f362aa92" providerId="LiveId" clId="{861EEAA3-031D-40A2-8BD7-80E2B9C65E82}" dt="2022-05-05T16:15:27.022" v="3276" actId="26606"/>
          <ac:spMkLst>
            <pc:docMk/>
            <pc:sldMk cId="3502964451" sldId="288"/>
            <ac:spMk id="45" creationId="{3F0BE7ED-7814-4273-B18A-F26CC038038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7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48" creationId="{2E92FA66-67D7-4CB4-94D3-E643A9AD4757}"/>
          </ac:spMkLst>
        </pc:spChg>
        <pc:spChg chg="add mod">
          <ac:chgData name="심 상희" userId="79ba9b07f362aa92" providerId="LiveId" clId="{861EEAA3-031D-40A2-8BD7-80E2B9C65E82}" dt="2022-05-05T16:16:59.912" v="3495" actId="20577"/>
          <ac:spMkLst>
            <pc:docMk/>
            <pc:sldMk cId="3502964451" sldId="288"/>
            <ac:spMk id="49" creationId="{6205D0C8-96FE-4085-1F87-D4ACB5DBDFF9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4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4.261" v="3468" actId="26606"/>
          <ac:spMkLst>
            <pc:docMk/>
            <pc:sldMk cId="3502964451" sldId="288"/>
            <ac:spMk id="56" creationId="{D4974D33-8DC5-464E-8C6D-BE58F0669C17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8" creationId="{32AEEBC8-9D30-42EF-95F2-386C2653FBF0}"/>
          </ac:spMkLst>
        </pc:spChg>
        <pc:spChg chg="add del">
          <ac:chgData name="심 상희" userId="79ba9b07f362aa92" providerId="LiveId" clId="{861EEAA3-031D-40A2-8BD7-80E2B9C65E82}" dt="2022-05-05T16:16:35.231" v="3470" actId="26606"/>
          <ac:spMkLst>
            <pc:docMk/>
            <pc:sldMk cId="3502964451" sldId="288"/>
            <ac:spMk id="59" creationId="{2E92FA66-67D7-4CB4-94D3-E643A9AD4757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1" creationId="{F13C74B1-5B17-4795-BED0-7140497B445A}"/>
          </ac:spMkLst>
        </pc:spChg>
        <pc:spChg chg="add del">
          <ac:chgData name="심 상희" userId="79ba9b07f362aa92" providerId="LiveId" clId="{861EEAA3-031D-40A2-8BD7-80E2B9C65E82}" dt="2022-05-05T16:16:36.169" v="3472" actId="26606"/>
          <ac:spMkLst>
            <pc:docMk/>
            <pc:sldMk cId="3502964451" sldId="288"/>
            <ac:spMk id="62" creationId="{D4974D33-8DC5-464E-8C6D-BE58F0669C17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4" creationId="{2B97F24A-32CE-4C1C-A50D-3016B394DCFB}"/>
          </ac:spMkLst>
        </pc:spChg>
        <pc:spChg chg="add">
          <ac:chgData name="심 상희" userId="79ba9b07f362aa92" providerId="LiveId" clId="{861EEAA3-031D-40A2-8BD7-80E2B9C65E82}" dt="2022-05-05T16:16:36.172" v="3473" actId="26606"/>
          <ac:spMkLst>
            <pc:docMk/>
            <pc:sldMk cId="3502964451" sldId="288"/>
            <ac:spMk id="65" creationId="{CD8B4F24-440B-49E9-B85D-733523DC064B}"/>
          </ac:spMkLst>
        </pc:spChg>
        <pc:picChg chg="add mod ord">
          <ac:chgData name="심 상희" userId="79ba9b07f362aa92" providerId="LiveId" clId="{861EEAA3-031D-40A2-8BD7-80E2B9C65E82}" dt="2022-05-05T16:17:09.900" v="3496" actId="1440"/>
          <ac:picMkLst>
            <pc:docMk/>
            <pc:sldMk cId="3502964451" sldId="288"/>
            <ac:picMk id="5" creationId="{1AE1B776-5347-D67E-3216-B69646603CAC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svg"/><Relationship Id="rId1" Type="http://schemas.openxmlformats.org/officeDocument/2006/relationships/image" Target="../media/image3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svg"/><Relationship Id="rId1" Type="http://schemas.openxmlformats.org/officeDocument/2006/relationships/image" Target="../media/image3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9D8A9-29AD-44C8-80BB-66B175725609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5C67367-7D40-4011-9683-94041CDE606E}">
      <dgm:prSet/>
      <dgm:spPr/>
      <dgm:t>
        <a:bodyPr/>
        <a:lstStyle/>
        <a:p>
          <a:r>
            <a:rPr lang="ko-KR" dirty="0"/>
            <a:t>데이터를 수집해본다</a:t>
          </a:r>
          <a:r>
            <a:rPr lang="en-US" dirty="0"/>
            <a:t>.</a:t>
          </a:r>
        </a:p>
      </dgm:t>
    </dgm:pt>
    <dgm:pt modelId="{0E8E4A2D-4024-4776-95AC-949032CC06C8}" type="parTrans" cxnId="{E7678068-496F-43CB-BFB7-D016B7BC4602}">
      <dgm:prSet/>
      <dgm:spPr/>
      <dgm:t>
        <a:bodyPr/>
        <a:lstStyle/>
        <a:p>
          <a:endParaRPr lang="en-US"/>
        </a:p>
      </dgm:t>
    </dgm:pt>
    <dgm:pt modelId="{E2D0C612-0101-4B07-8DCB-77212805E784}" type="sibTrans" cxnId="{E7678068-496F-43CB-BFB7-D016B7BC4602}">
      <dgm:prSet/>
      <dgm:spPr/>
      <dgm:t>
        <a:bodyPr/>
        <a:lstStyle/>
        <a:p>
          <a:endParaRPr lang="en-US"/>
        </a:p>
      </dgm:t>
    </dgm:pt>
    <dgm:pt modelId="{38588A92-071C-4E75-B984-B9B05E9410F0}">
      <dgm:prSet/>
      <dgm:spPr/>
      <dgm:t>
        <a:bodyPr/>
        <a:lstStyle/>
        <a:p>
          <a:r>
            <a:rPr lang="ko-KR" dirty="0"/>
            <a:t>데이터를 가공</a:t>
          </a:r>
          <a:r>
            <a:rPr lang="ko-KR" altLang="en-US" dirty="0"/>
            <a:t>해</a:t>
          </a:r>
          <a:r>
            <a:rPr lang="ko-KR" dirty="0"/>
            <a:t>본다</a:t>
          </a:r>
          <a:r>
            <a:rPr lang="en-US" dirty="0"/>
            <a:t>.</a:t>
          </a:r>
        </a:p>
      </dgm:t>
    </dgm:pt>
    <dgm:pt modelId="{E7AB2891-852F-44D3-92AF-D3747A399472}" type="parTrans" cxnId="{9181B1B2-B71A-4DC4-87AE-1AF09B39688B}">
      <dgm:prSet/>
      <dgm:spPr/>
      <dgm:t>
        <a:bodyPr/>
        <a:lstStyle/>
        <a:p>
          <a:endParaRPr lang="en-US"/>
        </a:p>
      </dgm:t>
    </dgm:pt>
    <dgm:pt modelId="{2EDCCEA3-3CF1-42CA-9EFC-2977A8FA6C8B}" type="sibTrans" cxnId="{9181B1B2-B71A-4DC4-87AE-1AF09B39688B}">
      <dgm:prSet/>
      <dgm:spPr/>
      <dgm:t>
        <a:bodyPr/>
        <a:lstStyle/>
        <a:p>
          <a:endParaRPr lang="en-US"/>
        </a:p>
      </dgm:t>
    </dgm:pt>
    <dgm:pt modelId="{5F4FA5D6-91F6-42E9-951B-B20C2156831D}">
      <dgm:prSet/>
      <dgm:spPr/>
      <dgm:t>
        <a:bodyPr/>
        <a:lstStyle/>
        <a:p>
          <a:r>
            <a:rPr lang="ko-KR" dirty="0"/>
            <a:t>가공한 데이터</a:t>
          </a:r>
          <a:r>
            <a:rPr lang="en-US" dirty="0"/>
            <a:t>, </a:t>
          </a:r>
          <a:r>
            <a:rPr lang="ko-KR" dirty="0"/>
            <a:t>정보를 </a:t>
          </a:r>
          <a:r>
            <a:rPr lang="en-US" dirty="0"/>
            <a:t>Fintech</a:t>
          </a:r>
          <a:r>
            <a:rPr lang="ko-KR" dirty="0"/>
            <a:t>와 접목시켜 결과물을 만들어본다</a:t>
          </a:r>
          <a:r>
            <a:rPr lang="en-US" dirty="0"/>
            <a:t>.</a:t>
          </a:r>
          <a:r>
            <a:rPr lang="ko-KR" dirty="0"/>
            <a:t>  </a:t>
          </a:r>
          <a:endParaRPr lang="en-US" dirty="0"/>
        </a:p>
      </dgm:t>
    </dgm:pt>
    <dgm:pt modelId="{45BF20A9-B5D5-4367-BCB3-C2BD8E6AB78C}" type="parTrans" cxnId="{5849A1DB-69F1-46EC-AF4E-56F50BD8A853}">
      <dgm:prSet/>
      <dgm:spPr/>
      <dgm:t>
        <a:bodyPr/>
        <a:lstStyle/>
        <a:p>
          <a:endParaRPr lang="en-US"/>
        </a:p>
      </dgm:t>
    </dgm:pt>
    <dgm:pt modelId="{A822D443-A626-4274-96C1-B00772159880}" type="sibTrans" cxnId="{5849A1DB-69F1-46EC-AF4E-56F50BD8A853}">
      <dgm:prSet/>
      <dgm:spPr/>
      <dgm:t>
        <a:bodyPr/>
        <a:lstStyle/>
        <a:p>
          <a:endParaRPr lang="en-US"/>
        </a:p>
      </dgm:t>
    </dgm:pt>
    <dgm:pt modelId="{3FAAB5E2-0465-460A-86D0-A1368585D880}">
      <dgm:prSet/>
      <dgm:spPr/>
      <dgm:t>
        <a:bodyPr/>
        <a:lstStyle/>
        <a:p>
          <a:r>
            <a:rPr lang="ko-KR" dirty="0"/>
            <a:t>일련의 과정들에 </a:t>
          </a:r>
          <a:r>
            <a:rPr lang="en-US" dirty="0" err="1"/>
            <a:t>Git,Github</a:t>
          </a:r>
          <a:r>
            <a:rPr lang="ko-KR" dirty="0"/>
            <a:t>를 활용하여 활용성을 느껴본다</a:t>
          </a:r>
          <a:r>
            <a:rPr lang="en-US" dirty="0"/>
            <a:t>.</a:t>
          </a:r>
        </a:p>
      </dgm:t>
    </dgm:pt>
    <dgm:pt modelId="{A34D3860-9449-459C-A473-E31B94853ABF}" type="parTrans" cxnId="{1C63C0BF-A710-41BE-8BB0-A7E3841DB4AF}">
      <dgm:prSet/>
      <dgm:spPr/>
      <dgm:t>
        <a:bodyPr/>
        <a:lstStyle/>
        <a:p>
          <a:endParaRPr lang="en-US"/>
        </a:p>
      </dgm:t>
    </dgm:pt>
    <dgm:pt modelId="{B1069676-3C6B-4DD3-91AC-DFBDB810A225}" type="sibTrans" cxnId="{1C63C0BF-A710-41BE-8BB0-A7E3841DB4AF}">
      <dgm:prSet/>
      <dgm:spPr/>
      <dgm:t>
        <a:bodyPr/>
        <a:lstStyle/>
        <a:p>
          <a:endParaRPr lang="en-US"/>
        </a:p>
      </dgm:t>
    </dgm:pt>
    <dgm:pt modelId="{48C15F4C-B593-4F65-8944-98DA023507E4}" type="pres">
      <dgm:prSet presAssocID="{F029D8A9-29AD-44C8-80BB-66B175725609}" presName="outerComposite" presStyleCnt="0">
        <dgm:presLayoutVars>
          <dgm:chMax val="5"/>
          <dgm:dir/>
          <dgm:resizeHandles val="exact"/>
        </dgm:presLayoutVars>
      </dgm:prSet>
      <dgm:spPr/>
    </dgm:pt>
    <dgm:pt modelId="{73BBF364-FBAB-4312-96D9-4F1CBF975C2A}" type="pres">
      <dgm:prSet presAssocID="{F029D8A9-29AD-44C8-80BB-66B175725609}" presName="dummyMaxCanvas" presStyleCnt="0">
        <dgm:presLayoutVars/>
      </dgm:prSet>
      <dgm:spPr/>
    </dgm:pt>
    <dgm:pt modelId="{2E489D08-43E1-475E-8D8D-2663D10B9A80}" type="pres">
      <dgm:prSet presAssocID="{F029D8A9-29AD-44C8-80BB-66B175725609}" presName="FourNodes_1" presStyleLbl="node1" presStyleIdx="0" presStyleCnt="4">
        <dgm:presLayoutVars>
          <dgm:bulletEnabled val="1"/>
        </dgm:presLayoutVars>
      </dgm:prSet>
      <dgm:spPr/>
    </dgm:pt>
    <dgm:pt modelId="{154B5024-B32D-4B86-B45A-91049F42BB94}" type="pres">
      <dgm:prSet presAssocID="{F029D8A9-29AD-44C8-80BB-66B175725609}" presName="FourNodes_2" presStyleLbl="node1" presStyleIdx="1" presStyleCnt="4">
        <dgm:presLayoutVars>
          <dgm:bulletEnabled val="1"/>
        </dgm:presLayoutVars>
      </dgm:prSet>
      <dgm:spPr/>
    </dgm:pt>
    <dgm:pt modelId="{FB1B2D16-2859-40F5-9488-D9C40B1E64A9}" type="pres">
      <dgm:prSet presAssocID="{F029D8A9-29AD-44C8-80BB-66B175725609}" presName="FourNodes_3" presStyleLbl="node1" presStyleIdx="2" presStyleCnt="4">
        <dgm:presLayoutVars>
          <dgm:bulletEnabled val="1"/>
        </dgm:presLayoutVars>
      </dgm:prSet>
      <dgm:spPr/>
    </dgm:pt>
    <dgm:pt modelId="{2143B83E-1345-41CF-A190-ADD8FA01F649}" type="pres">
      <dgm:prSet presAssocID="{F029D8A9-29AD-44C8-80BB-66B175725609}" presName="FourNodes_4" presStyleLbl="node1" presStyleIdx="3" presStyleCnt="4">
        <dgm:presLayoutVars>
          <dgm:bulletEnabled val="1"/>
        </dgm:presLayoutVars>
      </dgm:prSet>
      <dgm:spPr/>
    </dgm:pt>
    <dgm:pt modelId="{3122DFDA-755E-4412-8D79-8BDFCD1643C7}" type="pres">
      <dgm:prSet presAssocID="{F029D8A9-29AD-44C8-80BB-66B175725609}" presName="FourConn_1-2" presStyleLbl="fgAccFollowNode1" presStyleIdx="0" presStyleCnt="3">
        <dgm:presLayoutVars>
          <dgm:bulletEnabled val="1"/>
        </dgm:presLayoutVars>
      </dgm:prSet>
      <dgm:spPr/>
    </dgm:pt>
    <dgm:pt modelId="{D6F2CEA1-615B-48F0-A103-631D828A383B}" type="pres">
      <dgm:prSet presAssocID="{F029D8A9-29AD-44C8-80BB-66B175725609}" presName="FourConn_2-3" presStyleLbl="fgAccFollowNode1" presStyleIdx="1" presStyleCnt="3">
        <dgm:presLayoutVars>
          <dgm:bulletEnabled val="1"/>
        </dgm:presLayoutVars>
      </dgm:prSet>
      <dgm:spPr/>
    </dgm:pt>
    <dgm:pt modelId="{B85FFBC7-18DC-4D98-AFBA-6E371879A35E}" type="pres">
      <dgm:prSet presAssocID="{F029D8A9-29AD-44C8-80BB-66B175725609}" presName="FourConn_3-4" presStyleLbl="fgAccFollowNode1" presStyleIdx="2" presStyleCnt="3">
        <dgm:presLayoutVars>
          <dgm:bulletEnabled val="1"/>
        </dgm:presLayoutVars>
      </dgm:prSet>
      <dgm:spPr/>
    </dgm:pt>
    <dgm:pt modelId="{20DCFBA8-74AA-4BF4-8C8E-F1D5AC19A7F2}" type="pres">
      <dgm:prSet presAssocID="{F029D8A9-29AD-44C8-80BB-66B175725609}" presName="FourNodes_1_text" presStyleLbl="node1" presStyleIdx="3" presStyleCnt="4">
        <dgm:presLayoutVars>
          <dgm:bulletEnabled val="1"/>
        </dgm:presLayoutVars>
      </dgm:prSet>
      <dgm:spPr/>
    </dgm:pt>
    <dgm:pt modelId="{52F47CE1-87EF-4952-ADE4-66C838453419}" type="pres">
      <dgm:prSet presAssocID="{F029D8A9-29AD-44C8-80BB-66B175725609}" presName="FourNodes_2_text" presStyleLbl="node1" presStyleIdx="3" presStyleCnt="4">
        <dgm:presLayoutVars>
          <dgm:bulletEnabled val="1"/>
        </dgm:presLayoutVars>
      </dgm:prSet>
      <dgm:spPr/>
    </dgm:pt>
    <dgm:pt modelId="{13BCF551-759D-4A55-994B-BE34B7F0650C}" type="pres">
      <dgm:prSet presAssocID="{F029D8A9-29AD-44C8-80BB-66B175725609}" presName="FourNodes_3_text" presStyleLbl="node1" presStyleIdx="3" presStyleCnt="4">
        <dgm:presLayoutVars>
          <dgm:bulletEnabled val="1"/>
        </dgm:presLayoutVars>
      </dgm:prSet>
      <dgm:spPr/>
    </dgm:pt>
    <dgm:pt modelId="{E94432D6-6EC8-4F2A-A824-9E4257081090}" type="pres">
      <dgm:prSet presAssocID="{F029D8A9-29AD-44C8-80BB-66B17572560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4CA7A0B-2D7F-4AB5-AA51-077C581F7BA8}" type="presOf" srcId="{A822D443-A626-4274-96C1-B00772159880}" destId="{B85FFBC7-18DC-4D98-AFBA-6E371879A35E}" srcOrd="0" destOrd="0" presId="urn:microsoft.com/office/officeart/2005/8/layout/vProcess5"/>
    <dgm:cxn modelId="{A724CA0F-7DB7-4E5A-BB87-DB07CB859335}" type="presOf" srcId="{F029D8A9-29AD-44C8-80BB-66B175725609}" destId="{48C15F4C-B593-4F65-8944-98DA023507E4}" srcOrd="0" destOrd="0" presId="urn:microsoft.com/office/officeart/2005/8/layout/vProcess5"/>
    <dgm:cxn modelId="{895E8715-2AAB-4805-88F9-213DAE6A5B08}" type="presOf" srcId="{E2D0C612-0101-4B07-8DCB-77212805E784}" destId="{3122DFDA-755E-4412-8D79-8BDFCD1643C7}" srcOrd="0" destOrd="0" presId="urn:microsoft.com/office/officeart/2005/8/layout/vProcess5"/>
    <dgm:cxn modelId="{2001521F-5598-412B-93EE-C21E92E505FC}" type="presOf" srcId="{3FAAB5E2-0465-460A-86D0-A1368585D880}" destId="{2143B83E-1345-41CF-A190-ADD8FA01F649}" srcOrd="0" destOrd="0" presId="urn:microsoft.com/office/officeart/2005/8/layout/vProcess5"/>
    <dgm:cxn modelId="{C8CFE939-BB68-415A-84CE-B2AC50939E1B}" type="presOf" srcId="{38588A92-071C-4E75-B984-B9B05E9410F0}" destId="{52F47CE1-87EF-4952-ADE4-66C838453419}" srcOrd="1" destOrd="0" presId="urn:microsoft.com/office/officeart/2005/8/layout/vProcess5"/>
    <dgm:cxn modelId="{E7678068-496F-43CB-BFB7-D016B7BC4602}" srcId="{F029D8A9-29AD-44C8-80BB-66B175725609}" destId="{75C67367-7D40-4011-9683-94041CDE606E}" srcOrd="0" destOrd="0" parTransId="{0E8E4A2D-4024-4776-95AC-949032CC06C8}" sibTransId="{E2D0C612-0101-4B07-8DCB-77212805E784}"/>
    <dgm:cxn modelId="{246DE46B-C7AE-4F71-8786-B404A02919A9}" type="presOf" srcId="{75C67367-7D40-4011-9683-94041CDE606E}" destId="{20DCFBA8-74AA-4BF4-8C8E-F1D5AC19A7F2}" srcOrd="1" destOrd="0" presId="urn:microsoft.com/office/officeart/2005/8/layout/vProcess5"/>
    <dgm:cxn modelId="{3B78CB79-C61B-4A6F-A850-8431DE510782}" type="presOf" srcId="{38588A92-071C-4E75-B984-B9B05E9410F0}" destId="{154B5024-B32D-4B86-B45A-91049F42BB94}" srcOrd="0" destOrd="0" presId="urn:microsoft.com/office/officeart/2005/8/layout/vProcess5"/>
    <dgm:cxn modelId="{9181B1B2-B71A-4DC4-87AE-1AF09B39688B}" srcId="{F029D8A9-29AD-44C8-80BB-66B175725609}" destId="{38588A92-071C-4E75-B984-B9B05E9410F0}" srcOrd="1" destOrd="0" parTransId="{E7AB2891-852F-44D3-92AF-D3747A399472}" sibTransId="{2EDCCEA3-3CF1-42CA-9EFC-2977A8FA6C8B}"/>
    <dgm:cxn modelId="{06FB0DBE-A068-480C-B640-7BF7EBA072C2}" type="presOf" srcId="{75C67367-7D40-4011-9683-94041CDE606E}" destId="{2E489D08-43E1-475E-8D8D-2663D10B9A80}" srcOrd="0" destOrd="0" presId="urn:microsoft.com/office/officeart/2005/8/layout/vProcess5"/>
    <dgm:cxn modelId="{1C63C0BF-A710-41BE-8BB0-A7E3841DB4AF}" srcId="{F029D8A9-29AD-44C8-80BB-66B175725609}" destId="{3FAAB5E2-0465-460A-86D0-A1368585D880}" srcOrd="3" destOrd="0" parTransId="{A34D3860-9449-459C-A473-E31B94853ABF}" sibTransId="{B1069676-3C6B-4DD3-91AC-DFBDB810A225}"/>
    <dgm:cxn modelId="{515980C1-2667-4307-BF19-616795BE9D56}" type="presOf" srcId="{5F4FA5D6-91F6-42E9-951B-B20C2156831D}" destId="{13BCF551-759D-4A55-994B-BE34B7F0650C}" srcOrd="1" destOrd="0" presId="urn:microsoft.com/office/officeart/2005/8/layout/vProcess5"/>
    <dgm:cxn modelId="{661479CD-948F-48DA-BE3C-E4C910D2FE86}" type="presOf" srcId="{5F4FA5D6-91F6-42E9-951B-B20C2156831D}" destId="{FB1B2D16-2859-40F5-9488-D9C40B1E64A9}" srcOrd="0" destOrd="0" presId="urn:microsoft.com/office/officeart/2005/8/layout/vProcess5"/>
    <dgm:cxn modelId="{5849A1DB-69F1-46EC-AF4E-56F50BD8A853}" srcId="{F029D8A9-29AD-44C8-80BB-66B175725609}" destId="{5F4FA5D6-91F6-42E9-951B-B20C2156831D}" srcOrd="2" destOrd="0" parTransId="{45BF20A9-B5D5-4367-BCB3-C2BD8E6AB78C}" sibTransId="{A822D443-A626-4274-96C1-B00772159880}"/>
    <dgm:cxn modelId="{C22778DC-669E-4A7F-812B-6A1D1D416C28}" type="presOf" srcId="{3FAAB5E2-0465-460A-86D0-A1368585D880}" destId="{E94432D6-6EC8-4F2A-A824-9E4257081090}" srcOrd="1" destOrd="0" presId="urn:microsoft.com/office/officeart/2005/8/layout/vProcess5"/>
    <dgm:cxn modelId="{05188BF1-E93D-4AFD-93A0-6CEC116616F4}" type="presOf" srcId="{2EDCCEA3-3CF1-42CA-9EFC-2977A8FA6C8B}" destId="{D6F2CEA1-615B-48F0-A103-631D828A383B}" srcOrd="0" destOrd="0" presId="urn:microsoft.com/office/officeart/2005/8/layout/vProcess5"/>
    <dgm:cxn modelId="{731E1180-65FF-4346-BE7B-B5C38DDD91F4}" type="presParOf" srcId="{48C15F4C-B593-4F65-8944-98DA023507E4}" destId="{73BBF364-FBAB-4312-96D9-4F1CBF975C2A}" srcOrd="0" destOrd="0" presId="urn:microsoft.com/office/officeart/2005/8/layout/vProcess5"/>
    <dgm:cxn modelId="{B97776D6-1440-44BA-A8A4-2611C18A278F}" type="presParOf" srcId="{48C15F4C-B593-4F65-8944-98DA023507E4}" destId="{2E489D08-43E1-475E-8D8D-2663D10B9A80}" srcOrd="1" destOrd="0" presId="urn:microsoft.com/office/officeart/2005/8/layout/vProcess5"/>
    <dgm:cxn modelId="{8C2F8648-6BB1-4CD3-8D28-1F6FBEE452F0}" type="presParOf" srcId="{48C15F4C-B593-4F65-8944-98DA023507E4}" destId="{154B5024-B32D-4B86-B45A-91049F42BB94}" srcOrd="2" destOrd="0" presId="urn:microsoft.com/office/officeart/2005/8/layout/vProcess5"/>
    <dgm:cxn modelId="{3337BFA7-2110-486E-8D46-19293F5801FC}" type="presParOf" srcId="{48C15F4C-B593-4F65-8944-98DA023507E4}" destId="{FB1B2D16-2859-40F5-9488-D9C40B1E64A9}" srcOrd="3" destOrd="0" presId="urn:microsoft.com/office/officeart/2005/8/layout/vProcess5"/>
    <dgm:cxn modelId="{2647B309-F9E7-49BB-9BC7-E2CCF5ED0060}" type="presParOf" srcId="{48C15F4C-B593-4F65-8944-98DA023507E4}" destId="{2143B83E-1345-41CF-A190-ADD8FA01F649}" srcOrd="4" destOrd="0" presId="urn:microsoft.com/office/officeart/2005/8/layout/vProcess5"/>
    <dgm:cxn modelId="{B518726B-603A-4553-B922-A3C35925870D}" type="presParOf" srcId="{48C15F4C-B593-4F65-8944-98DA023507E4}" destId="{3122DFDA-755E-4412-8D79-8BDFCD1643C7}" srcOrd="5" destOrd="0" presId="urn:microsoft.com/office/officeart/2005/8/layout/vProcess5"/>
    <dgm:cxn modelId="{A3656D11-F540-4736-80A7-DA52CF790DA2}" type="presParOf" srcId="{48C15F4C-B593-4F65-8944-98DA023507E4}" destId="{D6F2CEA1-615B-48F0-A103-631D828A383B}" srcOrd="6" destOrd="0" presId="urn:microsoft.com/office/officeart/2005/8/layout/vProcess5"/>
    <dgm:cxn modelId="{89E9E9D3-A88B-488C-BB6D-C083801EE27A}" type="presParOf" srcId="{48C15F4C-B593-4F65-8944-98DA023507E4}" destId="{B85FFBC7-18DC-4D98-AFBA-6E371879A35E}" srcOrd="7" destOrd="0" presId="urn:microsoft.com/office/officeart/2005/8/layout/vProcess5"/>
    <dgm:cxn modelId="{C8F791B8-28D4-4AE7-BC76-5AAAE6C6F255}" type="presParOf" srcId="{48C15F4C-B593-4F65-8944-98DA023507E4}" destId="{20DCFBA8-74AA-4BF4-8C8E-F1D5AC19A7F2}" srcOrd="8" destOrd="0" presId="urn:microsoft.com/office/officeart/2005/8/layout/vProcess5"/>
    <dgm:cxn modelId="{E924799B-6373-47B0-9BFC-0ECC4B183878}" type="presParOf" srcId="{48C15F4C-B593-4F65-8944-98DA023507E4}" destId="{52F47CE1-87EF-4952-ADE4-66C838453419}" srcOrd="9" destOrd="0" presId="urn:microsoft.com/office/officeart/2005/8/layout/vProcess5"/>
    <dgm:cxn modelId="{E10B9886-B489-4FC5-9CD3-259966B51E18}" type="presParOf" srcId="{48C15F4C-B593-4F65-8944-98DA023507E4}" destId="{13BCF551-759D-4A55-994B-BE34B7F0650C}" srcOrd="10" destOrd="0" presId="urn:microsoft.com/office/officeart/2005/8/layout/vProcess5"/>
    <dgm:cxn modelId="{606C2C3C-A18B-4948-BFE6-EDC4D34E0736}" type="presParOf" srcId="{48C15F4C-B593-4F65-8944-98DA023507E4}" destId="{E94432D6-6EC8-4F2A-A824-9E425708109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435574-BEDD-4CA9-90E1-0BBC25793CC3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165CE52-FB15-427D-ACCD-547B1D0D64A5}">
      <dgm:prSet custT="1"/>
      <dgm:spPr/>
      <dgm:t>
        <a:bodyPr/>
        <a:lstStyle/>
        <a:p>
          <a:pPr latinLnBrk="1"/>
          <a:r>
            <a:rPr lang="ko-KR" sz="1100" dirty="0"/>
            <a:t>최근 빅데이터를 활용할 수 있는 인공지능</a:t>
          </a:r>
          <a:r>
            <a:rPr lang="en-US" sz="1100" dirty="0"/>
            <a:t>(AI)</a:t>
          </a:r>
          <a:r>
            <a:rPr lang="ko-KR" sz="1100" dirty="0"/>
            <a:t>과 사물인터넷</a:t>
          </a:r>
          <a:r>
            <a:rPr lang="en-US" sz="1100" dirty="0"/>
            <a:t>(IoT) </a:t>
          </a:r>
          <a:r>
            <a:rPr lang="ko-KR" sz="1100" dirty="0"/>
            <a:t>같은 분야도 급격한 발전을 이루면서</a:t>
          </a:r>
          <a:r>
            <a:rPr lang="en-US" sz="1100" dirty="0"/>
            <a:t>,</a:t>
          </a:r>
          <a:r>
            <a:rPr lang="ko-KR" sz="1100" dirty="0"/>
            <a:t> 국가와 기업</a:t>
          </a:r>
          <a:r>
            <a:rPr lang="en-US" sz="1100" dirty="0"/>
            <a:t>, </a:t>
          </a:r>
          <a:r>
            <a:rPr lang="ko-KR" sz="1100" dirty="0"/>
            <a:t>심지어 개인까지도 데이터를 통하여 많은 가치를 창출해낼 수 있는 시대가 도래했다</a:t>
          </a:r>
          <a:r>
            <a:rPr lang="en-US" sz="1100" dirty="0"/>
            <a:t>. </a:t>
          </a:r>
          <a:r>
            <a:rPr lang="ko-KR" sz="1100" dirty="0"/>
            <a:t>수집된 정보에는 잠재적 소비자들의 각종 정보와 기록 등이 데이터화 되어있</a:t>
          </a:r>
          <a:r>
            <a:rPr lang="ko-KR" altLang="en-US" sz="1100" dirty="0"/>
            <a:t>다</a:t>
          </a:r>
          <a:r>
            <a:rPr lang="en-US" sz="1100" dirty="0"/>
            <a:t>. AI</a:t>
          </a:r>
          <a:r>
            <a:rPr lang="ko-KR" sz="1100" dirty="0"/>
            <a:t>에게 이를 학습시켜 데이터 분석을 하게 되면 사람들의 취향과 행동패턴</a:t>
          </a:r>
          <a:r>
            <a:rPr lang="en-US" sz="1100" dirty="0"/>
            <a:t>, </a:t>
          </a:r>
          <a:r>
            <a:rPr lang="ko-KR" sz="1100" dirty="0"/>
            <a:t>성격이나 생각까지도 예측</a:t>
          </a:r>
          <a:r>
            <a:rPr lang="en-US" sz="1100" dirty="0"/>
            <a:t>, </a:t>
          </a:r>
          <a:r>
            <a:rPr lang="ko-KR" sz="1100" dirty="0"/>
            <a:t>짐작해볼 수 있</a:t>
          </a:r>
          <a:r>
            <a:rPr lang="ko-KR" altLang="en-US" sz="1100" dirty="0"/>
            <a:t>다</a:t>
          </a:r>
          <a:r>
            <a:rPr lang="en-US" altLang="ko-KR" sz="1100" dirty="0"/>
            <a:t>.</a:t>
          </a:r>
          <a:endParaRPr lang="ko-KR" sz="1100" dirty="0"/>
        </a:p>
      </dgm:t>
    </dgm:pt>
    <dgm:pt modelId="{43F67A00-D696-4491-927D-783211989D81}" type="par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8CE21E44-CBCD-4FB6-A586-9776DE786576}" type="sibTrans" cxnId="{DEF5FE68-63D2-4A7C-921A-3C90F612746D}">
      <dgm:prSet/>
      <dgm:spPr/>
      <dgm:t>
        <a:bodyPr/>
        <a:lstStyle/>
        <a:p>
          <a:pPr latinLnBrk="1"/>
          <a:endParaRPr lang="ko-KR" altLang="en-US"/>
        </a:p>
      </dgm:t>
    </dgm:pt>
    <dgm:pt modelId="{29F44A31-CC2D-406A-B61A-B4B8B5C5A59E}" type="pres">
      <dgm:prSet presAssocID="{4C435574-BEDD-4CA9-90E1-0BBC25793CC3}" presName="linearFlow" presStyleCnt="0">
        <dgm:presLayoutVars>
          <dgm:dir/>
          <dgm:resizeHandles val="exact"/>
        </dgm:presLayoutVars>
      </dgm:prSet>
      <dgm:spPr/>
    </dgm:pt>
    <dgm:pt modelId="{2DE49ECD-1F19-4B9F-AC74-C33B8CD27785}" type="pres">
      <dgm:prSet presAssocID="{6165CE52-FB15-427D-ACCD-547B1D0D64A5}" presName="composite" presStyleCnt="0"/>
      <dgm:spPr/>
    </dgm:pt>
    <dgm:pt modelId="{2D35584F-A3DB-4831-92C2-E43E11C5638A}" type="pres">
      <dgm:prSet presAssocID="{6165CE52-FB15-427D-ACCD-547B1D0D64A5}" presName="imgShp" presStyleLbl="fgImgPlace1" presStyleIdx="0" presStyleCnt="1" custLinFactNeighborX="-233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BCD4ED83-CCCF-421E-8B27-624985C2A97A}" type="pres">
      <dgm:prSet presAssocID="{6165CE52-FB15-427D-ACCD-547B1D0D64A5}" presName="txShp" presStyleLbl="node1" presStyleIdx="0" presStyleCnt="1">
        <dgm:presLayoutVars>
          <dgm:bulletEnabled val="1"/>
        </dgm:presLayoutVars>
      </dgm:prSet>
      <dgm:spPr/>
    </dgm:pt>
  </dgm:ptLst>
  <dgm:cxnLst>
    <dgm:cxn modelId="{DEF5FE68-63D2-4A7C-921A-3C90F612746D}" srcId="{4C435574-BEDD-4CA9-90E1-0BBC25793CC3}" destId="{6165CE52-FB15-427D-ACCD-547B1D0D64A5}" srcOrd="0" destOrd="0" parTransId="{43F67A00-D696-4491-927D-783211989D81}" sibTransId="{8CE21E44-CBCD-4FB6-A586-9776DE786576}"/>
    <dgm:cxn modelId="{B196FEB9-CA63-4EB3-A62F-1A7D4E551F0A}" type="presOf" srcId="{4C435574-BEDD-4CA9-90E1-0BBC25793CC3}" destId="{29F44A31-CC2D-406A-B61A-B4B8B5C5A59E}" srcOrd="0" destOrd="0" presId="urn:microsoft.com/office/officeart/2005/8/layout/vList3"/>
    <dgm:cxn modelId="{D96D67FA-F937-49E1-B786-BC590B104B8F}" type="presOf" srcId="{6165CE52-FB15-427D-ACCD-547B1D0D64A5}" destId="{BCD4ED83-CCCF-421E-8B27-624985C2A97A}" srcOrd="0" destOrd="0" presId="urn:microsoft.com/office/officeart/2005/8/layout/vList3"/>
    <dgm:cxn modelId="{A878E756-F467-493F-AF47-4D1E438BB67F}" type="presParOf" srcId="{29F44A31-CC2D-406A-B61A-B4B8B5C5A59E}" destId="{2DE49ECD-1F19-4B9F-AC74-C33B8CD27785}" srcOrd="0" destOrd="0" presId="urn:microsoft.com/office/officeart/2005/8/layout/vList3"/>
    <dgm:cxn modelId="{A9712626-DFF0-4C96-9BDD-2FEBA831D46C}" type="presParOf" srcId="{2DE49ECD-1F19-4B9F-AC74-C33B8CD27785}" destId="{2D35584F-A3DB-4831-92C2-E43E11C5638A}" srcOrd="0" destOrd="0" presId="urn:microsoft.com/office/officeart/2005/8/layout/vList3"/>
    <dgm:cxn modelId="{55381396-F801-4707-8B3C-D4B3B0AD985C}" type="presParOf" srcId="{2DE49ECD-1F19-4B9F-AC74-C33B8CD27785}" destId="{BCD4ED83-CCCF-421E-8B27-624985C2A97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53109-F140-453E-99F4-AB4089BB3B4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1A371C5-41E6-46CE-9931-25C004E81FF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Pandas </a:t>
          </a:r>
          <a:r>
            <a:rPr lang="ko-KR" altLang="en-US" dirty="0"/>
            <a:t>라이브러리를 활용하여 </a:t>
          </a:r>
          <a:endParaRPr lang="en-US" altLang="ko-KR" dirty="0"/>
        </a:p>
        <a:p>
          <a:pPr>
            <a:lnSpc>
              <a:spcPct val="100000"/>
            </a:lnSpc>
            <a:defRPr cap="all"/>
          </a:pPr>
          <a:r>
            <a:rPr lang="en-US" dirty="0"/>
            <a:t>Series</a:t>
          </a:r>
          <a:r>
            <a:rPr lang="ko-KR" dirty="0"/>
            <a:t>와 </a:t>
          </a:r>
          <a:r>
            <a:rPr lang="en-US" dirty="0" err="1"/>
            <a:t>DataFrame</a:t>
          </a:r>
          <a:endParaRPr lang="en-US" dirty="0"/>
        </a:p>
        <a:p>
          <a:pPr>
            <a:lnSpc>
              <a:spcPct val="100000"/>
            </a:lnSpc>
            <a:defRPr cap="all"/>
          </a:pPr>
          <a:r>
            <a:rPr lang="ko-KR" dirty="0"/>
            <a:t>타입을 이용한 데이터 가공 및 분석</a:t>
          </a:r>
          <a:endParaRPr lang="en-US" dirty="0"/>
        </a:p>
      </dgm:t>
    </dgm:pt>
    <dgm:pt modelId="{8BE41804-D7DA-4FD9-B7CD-37D1512335F1}" type="parTrans" cxnId="{CA1E155D-FA6C-45FF-8D1C-47F00E47B82F}">
      <dgm:prSet/>
      <dgm:spPr/>
      <dgm:t>
        <a:bodyPr/>
        <a:lstStyle/>
        <a:p>
          <a:endParaRPr lang="en-US"/>
        </a:p>
      </dgm:t>
    </dgm:pt>
    <dgm:pt modelId="{25F0E4E1-AF94-4CCC-BA80-3535694345F0}" type="sibTrans" cxnId="{CA1E155D-FA6C-45FF-8D1C-47F00E47B82F}">
      <dgm:prSet/>
      <dgm:spPr/>
      <dgm:t>
        <a:bodyPr/>
        <a:lstStyle/>
        <a:p>
          <a:endParaRPr lang="en-US"/>
        </a:p>
      </dgm:t>
    </dgm:pt>
    <dgm:pt modelId="{36C2C297-9631-435F-93C1-EBCCE441001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 dirty="0"/>
            <a:t>현재 데이터를 엑셀과 데이터베이스에 가져와서 저장하</a:t>
          </a:r>
          <a:r>
            <a:rPr lang="ko-KR" altLang="en-US" dirty="0"/>
            <a:t>고</a:t>
          </a:r>
          <a:r>
            <a:rPr lang="en-US" altLang="ko-KR" dirty="0"/>
            <a:t>, </a:t>
          </a:r>
          <a:r>
            <a:rPr lang="ko-KR" altLang="en-US" dirty="0"/>
            <a:t>시각화 하는</a:t>
          </a:r>
          <a:r>
            <a:rPr lang="ko-KR" dirty="0"/>
            <a:t> 방법에 대하여 공부하고 있습니다</a:t>
          </a:r>
          <a:r>
            <a:rPr lang="en-US" dirty="0"/>
            <a:t>.</a:t>
          </a:r>
        </a:p>
      </dgm:t>
    </dgm:pt>
    <dgm:pt modelId="{A1CCFB6E-E4B3-4D33-9215-170064C86C6A}" type="parTrans" cxnId="{05D34D77-25E1-4BAD-8B5B-A8F8656BF2F1}">
      <dgm:prSet/>
      <dgm:spPr/>
      <dgm:t>
        <a:bodyPr/>
        <a:lstStyle/>
        <a:p>
          <a:endParaRPr lang="en-US"/>
        </a:p>
      </dgm:t>
    </dgm:pt>
    <dgm:pt modelId="{A159E0EB-1762-4CE1-A034-1057A4B00E9F}" type="sibTrans" cxnId="{05D34D77-25E1-4BAD-8B5B-A8F8656BF2F1}">
      <dgm:prSet/>
      <dgm:spPr/>
      <dgm:t>
        <a:bodyPr/>
        <a:lstStyle/>
        <a:p>
          <a:endParaRPr lang="en-US"/>
        </a:p>
      </dgm:t>
    </dgm:pt>
    <dgm:pt modelId="{EE024F2E-0ED6-49B1-A0F3-1E7A4CBD7D17}" type="pres">
      <dgm:prSet presAssocID="{1ED53109-F140-453E-99F4-AB4089BB3B4E}" presName="root" presStyleCnt="0">
        <dgm:presLayoutVars>
          <dgm:dir/>
          <dgm:resizeHandles val="exact"/>
        </dgm:presLayoutVars>
      </dgm:prSet>
      <dgm:spPr/>
    </dgm:pt>
    <dgm:pt modelId="{7B598110-160E-4C6A-890F-26E16CA7794D}" type="pres">
      <dgm:prSet presAssocID="{B1A371C5-41E6-46CE-9931-25C004E81FFC}" presName="compNode" presStyleCnt="0"/>
      <dgm:spPr/>
    </dgm:pt>
    <dgm:pt modelId="{D26153A8-7FFC-4DA5-9AA5-87B16CA02B5D}" type="pres">
      <dgm:prSet presAssocID="{B1A371C5-41E6-46CE-9931-25C004E81FFC}" presName="iconBgRect" presStyleLbl="bgShp" presStyleIdx="0" presStyleCnt="2"/>
      <dgm:spPr/>
    </dgm:pt>
    <dgm:pt modelId="{7651C0C2-9A56-4E64-9D2E-5D745A784462}" type="pres">
      <dgm:prSet presAssocID="{B1A371C5-41E6-46CE-9931-25C004E81FF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5D890C31-54A6-4F3C-A7FA-13CD2241EB8D}" type="pres">
      <dgm:prSet presAssocID="{B1A371C5-41E6-46CE-9931-25C004E81FFC}" presName="spaceRect" presStyleCnt="0"/>
      <dgm:spPr/>
    </dgm:pt>
    <dgm:pt modelId="{8A679616-DD21-4713-AD4E-3C7AF5B1F753}" type="pres">
      <dgm:prSet presAssocID="{B1A371C5-41E6-46CE-9931-25C004E81FFC}" presName="textRect" presStyleLbl="revTx" presStyleIdx="0" presStyleCnt="2">
        <dgm:presLayoutVars>
          <dgm:chMax val="1"/>
          <dgm:chPref val="1"/>
        </dgm:presLayoutVars>
      </dgm:prSet>
      <dgm:spPr/>
    </dgm:pt>
    <dgm:pt modelId="{171C109A-8EBB-45E5-AE55-2CC37BA7A338}" type="pres">
      <dgm:prSet presAssocID="{25F0E4E1-AF94-4CCC-BA80-3535694345F0}" presName="sibTrans" presStyleCnt="0"/>
      <dgm:spPr/>
    </dgm:pt>
    <dgm:pt modelId="{AB4629DE-96AA-4121-88F1-E46E1BD1B5E5}" type="pres">
      <dgm:prSet presAssocID="{36C2C297-9631-435F-93C1-EBCCE4410019}" presName="compNode" presStyleCnt="0"/>
      <dgm:spPr/>
    </dgm:pt>
    <dgm:pt modelId="{2A6CCDFE-23D2-4306-9098-6CB7E074DC70}" type="pres">
      <dgm:prSet presAssocID="{36C2C297-9631-435F-93C1-EBCCE4410019}" presName="iconBgRect" presStyleLbl="bgShp" presStyleIdx="1" presStyleCnt="2"/>
      <dgm:spPr/>
    </dgm:pt>
    <dgm:pt modelId="{B216734D-0278-454F-8040-07E886341871}" type="pres">
      <dgm:prSet presAssocID="{36C2C297-9631-435F-93C1-EBCCE441001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데이터베이스"/>
        </a:ext>
      </dgm:extLst>
    </dgm:pt>
    <dgm:pt modelId="{5A7B4B7A-C26D-4839-B71B-1EE430C8FFDF}" type="pres">
      <dgm:prSet presAssocID="{36C2C297-9631-435F-93C1-EBCCE4410019}" presName="spaceRect" presStyleCnt="0"/>
      <dgm:spPr/>
    </dgm:pt>
    <dgm:pt modelId="{0CEB2A4D-00C8-45E1-9512-E747500A9F0F}" type="pres">
      <dgm:prSet presAssocID="{36C2C297-9631-435F-93C1-EBCCE441001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A1E155D-FA6C-45FF-8D1C-47F00E47B82F}" srcId="{1ED53109-F140-453E-99F4-AB4089BB3B4E}" destId="{B1A371C5-41E6-46CE-9931-25C004E81FFC}" srcOrd="0" destOrd="0" parTransId="{8BE41804-D7DA-4FD9-B7CD-37D1512335F1}" sibTransId="{25F0E4E1-AF94-4CCC-BA80-3535694345F0}"/>
    <dgm:cxn modelId="{159C8B75-F8FA-42EC-A36D-BC2D1752F5B6}" type="presOf" srcId="{1ED53109-F140-453E-99F4-AB4089BB3B4E}" destId="{EE024F2E-0ED6-49B1-A0F3-1E7A4CBD7D17}" srcOrd="0" destOrd="0" presId="urn:microsoft.com/office/officeart/2018/5/layout/IconCircleLabelList"/>
    <dgm:cxn modelId="{05D34D77-25E1-4BAD-8B5B-A8F8656BF2F1}" srcId="{1ED53109-F140-453E-99F4-AB4089BB3B4E}" destId="{36C2C297-9631-435F-93C1-EBCCE4410019}" srcOrd="1" destOrd="0" parTransId="{A1CCFB6E-E4B3-4D33-9215-170064C86C6A}" sibTransId="{A159E0EB-1762-4CE1-A034-1057A4B00E9F}"/>
    <dgm:cxn modelId="{621FC378-4B6B-4868-AD6E-E4F7CB84A56D}" type="presOf" srcId="{36C2C297-9631-435F-93C1-EBCCE4410019}" destId="{0CEB2A4D-00C8-45E1-9512-E747500A9F0F}" srcOrd="0" destOrd="0" presId="urn:microsoft.com/office/officeart/2018/5/layout/IconCircleLabelList"/>
    <dgm:cxn modelId="{FCF1388A-53F0-412F-B0A7-2E52D191B68C}" type="presOf" srcId="{B1A371C5-41E6-46CE-9931-25C004E81FFC}" destId="{8A679616-DD21-4713-AD4E-3C7AF5B1F753}" srcOrd="0" destOrd="0" presId="urn:microsoft.com/office/officeart/2018/5/layout/IconCircleLabelList"/>
    <dgm:cxn modelId="{5A0B8FE0-BE71-428C-95D8-88FD4ED08B7B}" type="presParOf" srcId="{EE024F2E-0ED6-49B1-A0F3-1E7A4CBD7D17}" destId="{7B598110-160E-4C6A-890F-26E16CA7794D}" srcOrd="0" destOrd="0" presId="urn:microsoft.com/office/officeart/2018/5/layout/IconCircleLabelList"/>
    <dgm:cxn modelId="{AFC9F19B-DC18-4B03-83CB-C03D1C0CE10D}" type="presParOf" srcId="{7B598110-160E-4C6A-890F-26E16CA7794D}" destId="{D26153A8-7FFC-4DA5-9AA5-87B16CA02B5D}" srcOrd="0" destOrd="0" presId="urn:microsoft.com/office/officeart/2018/5/layout/IconCircleLabelList"/>
    <dgm:cxn modelId="{5147DB5F-F6E4-4EFF-BE13-2A8EB06079F1}" type="presParOf" srcId="{7B598110-160E-4C6A-890F-26E16CA7794D}" destId="{7651C0C2-9A56-4E64-9D2E-5D745A784462}" srcOrd="1" destOrd="0" presId="urn:microsoft.com/office/officeart/2018/5/layout/IconCircleLabelList"/>
    <dgm:cxn modelId="{353F02B7-CED3-4F41-BE23-ACC47F069C9B}" type="presParOf" srcId="{7B598110-160E-4C6A-890F-26E16CA7794D}" destId="{5D890C31-54A6-4F3C-A7FA-13CD2241EB8D}" srcOrd="2" destOrd="0" presId="urn:microsoft.com/office/officeart/2018/5/layout/IconCircleLabelList"/>
    <dgm:cxn modelId="{055198E4-D22D-4C0D-BCFA-1738D6E2E37B}" type="presParOf" srcId="{7B598110-160E-4C6A-890F-26E16CA7794D}" destId="{8A679616-DD21-4713-AD4E-3C7AF5B1F753}" srcOrd="3" destOrd="0" presId="urn:microsoft.com/office/officeart/2018/5/layout/IconCircleLabelList"/>
    <dgm:cxn modelId="{478FBFF4-838B-464B-A111-7462AA00450C}" type="presParOf" srcId="{EE024F2E-0ED6-49B1-A0F3-1E7A4CBD7D17}" destId="{171C109A-8EBB-45E5-AE55-2CC37BA7A338}" srcOrd="1" destOrd="0" presId="urn:microsoft.com/office/officeart/2018/5/layout/IconCircleLabelList"/>
    <dgm:cxn modelId="{14209829-50F5-42AD-A78E-E05573F7199E}" type="presParOf" srcId="{EE024F2E-0ED6-49B1-A0F3-1E7A4CBD7D17}" destId="{AB4629DE-96AA-4121-88F1-E46E1BD1B5E5}" srcOrd="2" destOrd="0" presId="urn:microsoft.com/office/officeart/2018/5/layout/IconCircleLabelList"/>
    <dgm:cxn modelId="{E686E843-6DD9-431F-AFCC-DBC3A85E816F}" type="presParOf" srcId="{AB4629DE-96AA-4121-88F1-E46E1BD1B5E5}" destId="{2A6CCDFE-23D2-4306-9098-6CB7E074DC70}" srcOrd="0" destOrd="0" presId="urn:microsoft.com/office/officeart/2018/5/layout/IconCircleLabelList"/>
    <dgm:cxn modelId="{F6567F44-C35A-4129-B925-81A0670440E4}" type="presParOf" srcId="{AB4629DE-96AA-4121-88F1-E46E1BD1B5E5}" destId="{B216734D-0278-454F-8040-07E886341871}" srcOrd="1" destOrd="0" presId="urn:microsoft.com/office/officeart/2018/5/layout/IconCircleLabelList"/>
    <dgm:cxn modelId="{25C9FBC8-6DCF-42A4-AA18-C0EB37C38582}" type="presParOf" srcId="{AB4629DE-96AA-4121-88F1-E46E1BD1B5E5}" destId="{5A7B4B7A-C26D-4839-B71B-1EE430C8FFDF}" srcOrd="2" destOrd="0" presId="urn:microsoft.com/office/officeart/2018/5/layout/IconCircleLabelList"/>
    <dgm:cxn modelId="{9EE2336D-A9E4-45AF-9133-2FE56608AC97}" type="presParOf" srcId="{AB4629DE-96AA-4121-88F1-E46E1BD1B5E5}" destId="{0CEB2A4D-00C8-45E1-9512-E747500A9F0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E35767-20C7-46C5-BEF9-23BECC5EE67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3C0AB7-2AB1-48A0-B5E3-366BE2E1A3A4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dirty="0"/>
            <a:t>추세</a:t>
          </a:r>
          <a:r>
            <a:rPr lang="en-US" dirty="0"/>
            <a:t>(Trend)</a:t>
          </a:r>
          <a:r>
            <a:rPr lang="ko-KR" dirty="0"/>
            <a:t>란 </a:t>
          </a:r>
          <a:r>
            <a:rPr lang="en-US" dirty="0"/>
            <a:t>?</a:t>
          </a:r>
        </a:p>
      </dgm:t>
    </dgm:pt>
    <dgm:pt modelId="{6352C034-D011-4B75-9E41-7CEB5F005221}" type="parTrans" cxnId="{88891F16-706F-4095-BF92-76B1AFEAFFC7}">
      <dgm:prSet/>
      <dgm:spPr/>
      <dgm:t>
        <a:bodyPr/>
        <a:lstStyle/>
        <a:p>
          <a:endParaRPr lang="en-US"/>
        </a:p>
      </dgm:t>
    </dgm:pt>
    <dgm:pt modelId="{4489AA6F-A876-4E2A-9E00-01C0DA98AA0E}" type="sibTrans" cxnId="{88891F16-706F-4095-BF92-76B1AFEAFFC7}">
      <dgm:prSet/>
      <dgm:spPr/>
      <dgm:t>
        <a:bodyPr/>
        <a:lstStyle/>
        <a:p>
          <a:endParaRPr lang="en-US"/>
        </a:p>
      </dgm:t>
    </dgm:pt>
    <dgm:pt modelId="{7B902568-12F3-4D60-8ECC-8C75333F5626}">
      <dgm:prSet/>
      <dgm:spPr/>
      <dgm:t>
        <a:bodyPr/>
        <a:lstStyle/>
        <a:p>
          <a:pPr>
            <a:lnSpc>
              <a:spcPct val="100000"/>
            </a:lnSpc>
          </a:pPr>
          <a:r>
            <a:rPr lang="ko-KR" dirty="0"/>
            <a:t>어떠한 현상에 있어서 나타나는 한 방향으로의 경향 변동</a:t>
          </a:r>
          <a:endParaRPr lang="en-US" dirty="0"/>
        </a:p>
      </dgm:t>
    </dgm:pt>
    <dgm:pt modelId="{29D055A8-FB2B-4CC8-A3E3-5733CC0742FE}" type="parTrans" cxnId="{D570FC76-5790-4FDA-9F38-6F359919C8F1}">
      <dgm:prSet/>
      <dgm:spPr/>
      <dgm:t>
        <a:bodyPr/>
        <a:lstStyle/>
        <a:p>
          <a:endParaRPr lang="en-US"/>
        </a:p>
      </dgm:t>
    </dgm:pt>
    <dgm:pt modelId="{AF998073-CF3C-4C5D-A671-996BC86BA4FD}" type="sibTrans" cxnId="{D570FC76-5790-4FDA-9F38-6F359919C8F1}">
      <dgm:prSet/>
      <dgm:spPr/>
      <dgm:t>
        <a:bodyPr/>
        <a:lstStyle/>
        <a:p>
          <a:endParaRPr lang="en-US"/>
        </a:p>
      </dgm:t>
    </dgm:pt>
    <dgm:pt modelId="{55ECB23C-3EAF-4B26-8876-72B4EE644E1E}" type="pres">
      <dgm:prSet presAssocID="{48E35767-20C7-46C5-BEF9-23BECC5EE677}" presName="root" presStyleCnt="0">
        <dgm:presLayoutVars>
          <dgm:dir/>
          <dgm:resizeHandles val="exact"/>
        </dgm:presLayoutVars>
      </dgm:prSet>
      <dgm:spPr/>
    </dgm:pt>
    <dgm:pt modelId="{FBD367D4-2918-47DF-B833-C699C591250B}" type="pres">
      <dgm:prSet presAssocID="{C23C0AB7-2AB1-48A0-B5E3-366BE2E1A3A4}" presName="compNode" presStyleCnt="0"/>
      <dgm:spPr/>
    </dgm:pt>
    <dgm:pt modelId="{EB2861AE-24FD-4C9A-BE3E-2C484B1AF930}" type="pres">
      <dgm:prSet presAssocID="{C23C0AB7-2AB1-48A0-B5E3-366BE2E1A3A4}" presName="bgRect" presStyleLbl="bgShp" presStyleIdx="0" presStyleCnt="2" custLinFactNeighborY="-771"/>
      <dgm:spPr/>
    </dgm:pt>
    <dgm:pt modelId="{3B13C741-3D1E-465C-9D6E-C05760B2338C}" type="pres">
      <dgm:prSet presAssocID="{C23C0AB7-2AB1-48A0-B5E3-366BE2E1A3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최대화"/>
        </a:ext>
      </dgm:extLst>
    </dgm:pt>
    <dgm:pt modelId="{E90F7458-6ECD-47B5-9FF9-4B63DA38AA1B}" type="pres">
      <dgm:prSet presAssocID="{C23C0AB7-2AB1-48A0-B5E3-366BE2E1A3A4}" presName="spaceRect" presStyleCnt="0"/>
      <dgm:spPr/>
    </dgm:pt>
    <dgm:pt modelId="{23E78F6C-DE2B-43F8-B122-ED0B00CF41AF}" type="pres">
      <dgm:prSet presAssocID="{C23C0AB7-2AB1-48A0-B5E3-366BE2E1A3A4}" presName="parTx" presStyleLbl="revTx" presStyleIdx="0" presStyleCnt="2">
        <dgm:presLayoutVars>
          <dgm:chMax val="0"/>
          <dgm:chPref val="0"/>
        </dgm:presLayoutVars>
      </dgm:prSet>
      <dgm:spPr/>
    </dgm:pt>
    <dgm:pt modelId="{517162A5-FB34-40E1-8704-9EDE6C398EFB}" type="pres">
      <dgm:prSet presAssocID="{4489AA6F-A876-4E2A-9E00-01C0DA98AA0E}" presName="sibTrans" presStyleCnt="0"/>
      <dgm:spPr/>
    </dgm:pt>
    <dgm:pt modelId="{9E380B7D-6BC0-41FC-B9D7-17E8747F588E}" type="pres">
      <dgm:prSet presAssocID="{7B902568-12F3-4D60-8ECC-8C75333F5626}" presName="compNode" presStyleCnt="0"/>
      <dgm:spPr/>
    </dgm:pt>
    <dgm:pt modelId="{6DEBE35C-3928-4083-9698-22F93C74460D}" type="pres">
      <dgm:prSet presAssocID="{7B902568-12F3-4D60-8ECC-8C75333F5626}" presName="bgRect" presStyleLbl="bgShp" presStyleIdx="1" presStyleCnt="2"/>
      <dgm:spPr/>
    </dgm:pt>
    <dgm:pt modelId="{F945B2EB-8659-41DD-B697-F9D49155151B}" type="pres">
      <dgm:prSet presAssocID="{7B902568-12F3-4D60-8ECC-8C75333F5626}" presName="iconRect" presStyleLbl="node1" presStyleIdx="1" presStyleCnt="2" custScaleX="172028" custScaleY="13899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노란색 선 그래프의 3D 렌더링"/>
        </a:ext>
      </dgm:extLst>
    </dgm:pt>
    <dgm:pt modelId="{984B3E89-ECA8-4844-A1B5-BA0F73E6869D}" type="pres">
      <dgm:prSet presAssocID="{7B902568-12F3-4D60-8ECC-8C75333F5626}" presName="spaceRect" presStyleCnt="0"/>
      <dgm:spPr/>
    </dgm:pt>
    <dgm:pt modelId="{D69EF938-E933-44AE-A6E9-E50CA1F7FEF7}" type="pres">
      <dgm:prSet presAssocID="{7B902568-12F3-4D60-8ECC-8C75333F562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8891F16-706F-4095-BF92-76B1AFEAFFC7}" srcId="{48E35767-20C7-46C5-BEF9-23BECC5EE677}" destId="{C23C0AB7-2AB1-48A0-B5E3-366BE2E1A3A4}" srcOrd="0" destOrd="0" parTransId="{6352C034-D011-4B75-9E41-7CEB5F005221}" sibTransId="{4489AA6F-A876-4E2A-9E00-01C0DA98AA0E}"/>
    <dgm:cxn modelId="{6721D062-24DB-4C4A-B268-4D937382B07F}" type="presOf" srcId="{48E35767-20C7-46C5-BEF9-23BECC5EE677}" destId="{55ECB23C-3EAF-4B26-8876-72B4EE644E1E}" srcOrd="0" destOrd="0" presId="urn:microsoft.com/office/officeart/2018/2/layout/IconVerticalSolidList"/>
    <dgm:cxn modelId="{2A8E8243-9380-46F2-BCE7-5F27BF8ED839}" type="presOf" srcId="{7B902568-12F3-4D60-8ECC-8C75333F5626}" destId="{D69EF938-E933-44AE-A6E9-E50CA1F7FEF7}" srcOrd="0" destOrd="0" presId="urn:microsoft.com/office/officeart/2018/2/layout/IconVerticalSolidList"/>
    <dgm:cxn modelId="{D570FC76-5790-4FDA-9F38-6F359919C8F1}" srcId="{48E35767-20C7-46C5-BEF9-23BECC5EE677}" destId="{7B902568-12F3-4D60-8ECC-8C75333F5626}" srcOrd="1" destOrd="0" parTransId="{29D055A8-FB2B-4CC8-A3E3-5733CC0742FE}" sibTransId="{AF998073-CF3C-4C5D-A671-996BC86BA4FD}"/>
    <dgm:cxn modelId="{E67374D5-3365-49FC-BA72-880715DB31F2}" type="presOf" srcId="{C23C0AB7-2AB1-48A0-B5E3-366BE2E1A3A4}" destId="{23E78F6C-DE2B-43F8-B122-ED0B00CF41AF}" srcOrd="0" destOrd="0" presId="urn:microsoft.com/office/officeart/2018/2/layout/IconVerticalSolidList"/>
    <dgm:cxn modelId="{CD95119B-E151-4E94-863B-F0B791D3C5C7}" type="presParOf" srcId="{55ECB23C-3EAF-4B26-8876-72B4EE644E1E}" destId="{FBD367D4-2918-47DF-B833-C699C591250B}" srcOrd="0" destOrd="0" presId="urn:microsoft.com/office/officeart/2018/2/layout/IconVerticalSolidList"/>
    <dgm:cxn modelId="{9A2E959F-E69B-4F54-AAFD-6EF7F1DCE43C}" type="presParOf" srcId="{FBD367D4-2918-47DF-B833-C699C591250B}" destId="{EB2861AE-24FD-4C9A-BE3E-2C484B1AF930}" srcOrd="0" destOrd="0" presId="urn:microsoft.com/office/officeart/2018/2/layout/IconVerticalSolidList"/>
    <dgm:cxn modelId="{28BA7424-5D62-4D8B-A850-56EDBE10CDF4}" type="presParOf" srcId="{FBD367D4-2918-47DF-B833-C699C591250B}" destId="{3B13C741-3D1E-465C-9D6E-C05760B2338C}" srcOrd="1" destOrd="0" presId="urn:microsoft.com/office/officeart/2018/2/layout/IconVerticalSolidList"/>
    <dgm:cxn modelId="{08FEDD45-A7E7-4645-90F4-7D69E0C7B079}" type="presParOf" srcId="{FBD367D4-2918-47DF-B833-C699C591250B}" destId="{E90F7458-6ECD-47B5-9FF9-4B63DA38AA1B}" srcOrd="2" destOrd="0" presId="urn:microsoft.com/office/officeart/2018/2/layout/IconVerticalSolidList"/>
    <dgm:cxn modelId="{9D91DB9C-BAAB-40F2-B18F-8AAB17F1064A}" type="presParOf" srcId="{FBD367D4-2918-47DF-B833-C699C591250B}" destId="{23E78F6C-DE2B-43F8-B122-ED0B00CF41AF}" srcOrd="3" destOrd="0" presId="urn:microsoft.com/office/officeart/2018/2/layout/IconVerticalSolidList"/>
    <dgm:cxn modelId="{1CD212B6-8985-4322-A04A-570C0F1E6261}" type="presParOf" srcId="{55ECB23C-3EAF-4B26-8876-72B4EE644E1E}" destId="{517162A5-FB34-40E1-8704-9EDE6C398EFB}" srcOrd="1" destOrd="0" presId="urn:microsoft.com/office/officeart/2018/2/layout/IconVerticalSolidList"/>
    <dgm:cxn modelId="{66D54353-4499-422C-AA91-03958A60135D}" type="presParOf" srcId="{55ECB23C-3EAF-4B26-8876-72B4EE644E1E}" destId="{9E380B7D-6BC0-41FC-B9D7-17E8747F588E}" srcOrd="2" destOrd="0" presId="urn:microsoft.com/office/officeart/2018/2/layout/IconVerticalSolidList"/>
    <dgm:cxn modelId="{C6725F58-2AD5-4B20-8585-2B2772CCECBF}" type="presParOf" srcId="{9E380B7D-6BC0-41FC-B9D7-17E8747F588E}" destId="{6DEBE35C-3928-4083-9698-22F93C74460D}" srcOrd="0" destOrd="0" presId="urn:microsoft.com/office/officeart/2018/2/layout/IconVerticalSolidList"/>
    <dgm:cxn modelId="{F0298822-BBF3-43E6-BD23-FF2011B49F4E}" type="presParOf" srcId="{9E380B7D-6BC0-41FC-B9D7-17E8747F588E}" destId="{F945B2EB-8659-41DD-B697-F9D49155151B}" srcOrd="1" destOrd="0" presId="urn:microsoft.com/office/officeart/2018/2/layout/IconVerticalSolidList"/>
    <dgm:cxn modelId="{4BE8A8B1-4114-4EF1-A395-D7D64D8E8189}" type="presParOf" srcId="{9E380B7D-6BC0-41FC-B9D7-17E8747F588E}" destId="{984B3E89-ECA8-4844-A1B5-BA0F73E6869D}" srcOrd="2" destOrd="0" presId="urn:microsoft.com/office/officeart/2018/2/layout/IconVerticalSolidList"/>
    <dgm:cxn modelId="{18444CC6-E4B7-4468-B7F8-940976532748}" type="presParOf" srcId="{9E380B7D-6BC0-41FC-B9D7-17E8747F588E}" destId="{D69EF938-E933-44AE-A6E9-E50CA1F7FE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68A2159-C501-489B-B1A5-9D55978181E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DDFCD8-62BB-4893-8F2C-03AAF99E4918}">
      <dgm:prSet/>
      <dgm:spPr/>
      <dgm:t>
        <a:bodyPr/>
        <a:lstStyle/>
        <a:p>
          <a:r>
            <a:rPr lang="ko-KR"/>
            <a:t>누군가가 어떠한 투자 행위를 할 때</a:t>
          </a:r>
          <a:r>
            <a:rPr lang="en-US"/>
            <a:t>, </a:t>
          </a:r>
          <a:r>
            <a:rPr lang="ko-KR"/>
            <a:t>아주 기초적인 판단 기준이 될 수 있기 때문에 필요하다</a:t>
          </a:r>
          <a:r>
            <a:rPr lang="en-US"/>
            <a:t>!</a:t>
          </a:r>
        </a:p>
      </dgm:t>
    </dgm:pt>
    <dgm:pt modelId="{C76CDDA7-792C-4A7E-A5FE-08ECFEA367A1}" type="parTrans" cxnId="{C9CB0991-5424-469A-A33F-239386B06472}">
      <dgm:prSet/>
      <dgm:spPr/>
      <dgm:t>
        <a:bodyPr/>
        <a:lstStyle/>
        <a:p>
          <a:endParaRPr lang="en-US"/>
        </a:p>
      </dgm:t>
    </dgm:pt>
    <dgm:pt modelId="{B038B17D-8969-46B3-B866-1E92DFBF11B8}" type="sibTrans" cxnId="{C9CB0991-5424-469A-A33F-239386B06472}">
      <dgm:prSet/>
      <dgm:spPr/>
      <dgm:t>
        <a:bodyPr/>
        <a:lstStyle/>
        <a:p>
          <a:endParaRPr lang="en-US"/>
        </a:p>
      </dgm:t>
    </dgm:pt>
    <dgm:pt modelId="{94716F5C-774F-4EAD-8B85-9A1A741EAFE7}">
      <dgm:prSet/>
      <dgm:spPr/>
      <dgm:t>
        <a:bodyPr/>
        <a:lstStyle/>
        <a:p>
          <a:r>
            <a:rPr lang="ko-KR" dirty="0"/>
            <a:t>무분별한 투자가 아닌</a:t>
          </a:r>
          <a:r>
            <a:rPr lang="en-US" dirty="0"/>
            <a:t>, </a:t>
          </a:r>
          <a:r>
            <a:rPr lang="ko-KR" dirty="0"/>
            <a:t>어떠한 판단 기준에 따라 이성적인 투자를 할 수 있도록 만들어주는 </a:t>
          </a:r>
          <a:r>
            <a:rPr lang="ko-KR" altLang="en-US" dirty="0"/>
            <a:t>투자</a:t>
          </a:r>
          <a:r>
            <a:rPr lang="ko-KR" dirty="0"/>
            <a:t>보조 </a:t>
          </a:r>
          <a:r>
            <a:rPr lang="ko-KR" dirty="0" err="1"/>
            <a:t>알리미를</a:t>
          </a:r>
          <a:r>
            <a:rPr lang="ko-KR" dirty="0"/>
            <a:t> 만들어 보고자 함</a:t>
          </a:r>
          <a:r>
            <a:rPr lang="en-US" dirty="0"/>
            <a:t>.</a:t>
          </a:r>
        </a:p>
      </dgm:t>
    </dgm:pt>
    <dgm:pt modelId="{A07DDB4A-0439-4371-9F9E-071D8E03B6CE}" type="parTrans" cxnId="{78E2F959-6224-4BBB-84EA-B7E6C2B65994}">
      <dgm:prSet/>
      <dgm:spPr/>
      <dgm:t>
        <a:bodyPr/>
        <a:lstStyle/>
        <a:p>
          <a:endParaRPr lang="en-US"/>
        </a:p>
      </dgm:t>
    </dgm:pt>
    <dgm:pt modelId="{E3B978FA-1199-4F94-8E5D-66E0D951FC81}" type="sibTrans" cxnId="{78E2F959-6224-4BBB-84EA-B7E6C2B65994}">
      <dgm:prSet/>
      <dgm:spPr/>
      <dgm:t>
        <a:bodyPr/>
        <a:lstStyle/>
        <a:p>
          <a:endParaRPr lang="en-US"/>
        </a:p>
      </dgm:t>
    </dgm:pt>
    <dgm:pt modelId="{38B1D1B4-7E44-4DEF-BC12-4E6F7E26001F}" type="pres">
      <dgm:prSet presAssocID="{868A2159-C501-489B-B1A5-9D55978181E4}" presName="linear" presStyleCnt="0">
        <dgm:presLayoutVars>
          <dgm:animLvl val="lvl"/>
          <dgm:resizeHandles val="exact"/>
        </dgm:presLayoutVars>
      </dgm:prSet>
      <dgm:spPr/>
    </dgm:pt>
    <dgm:pt modelId="{53C54D47-75BF-4FDB-94E1-9709549C70FD}" type="pres">
      <dgm:prSet presAssocID="{F7DDFCD8-62BB-4893-8F2C-03AAF99E491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A0427EC-8278-44CF-8773-65B30ECD847F}" type="pres">
      <dgm:prSet presAssocID="{B038B17D-8969-46B3-B866-1E92DFBF11B8}" presName="spacer" presStyleCnt="0"/>
      <dgm:spPr/>
    </dgm:pt>
    <dgm:pt modelId="{F97FF176-57B1-4AA0-90A7-9E07B314FAB5}" type="pres">
      <dgm:prSet presAssocID="{94716F5C-774F-4EAD-8B85-9A1A741EAFE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D3E5D21-833C-423E-943E-87D8F7D09409}" type="presOf" srcId="{94716F5C-774F-4EAD-8B85-9A1A741EAFE7}" destId="{F97FF176-57B1-4AA0-90A7-9E07B314FAB5}" srcOrd="0" destOrd="0" presId="urn:microsoft.com/office/officeart/2005/8/layout/vList2"/>
    <dgm:cxn modelId="{C1CAE966-1399-426A-BF3B-51A0E2D53D2C}" type="presOf" srcId="{F7DDFCD8-62BB-4893-8F2C-03AAF99E4918}" destId="{53C54D47-75BF-4FDB-94E1-9709549C70FD}" srcOrd="0" destOrd="0" presId="urn:microsoft.com/office/officeart/2005/8/layout/vList2"/>
    <dgm:cxn modelId="{78E2F959-6224-4BBB-84EA-B7E6C2B65994}" srcId="{868A2159-C501-489B-B1A5-9D55978181E4}" destId="{94716F5C-774F-4EAD-8B85-9A1A741EAFE7}" srcOrd="1" destOrd="0" parTransId="{A07DDB4A-0439-4371-9F9E-071D8E03B6CE}" sibTransId="{E3B978FA-1199-4F94-8E5D-66E0D951FC81}"/>
    <dgm:cxn modelId="{C9CB0991-5424-469A-A33F-239386B06472}" srcId="{868A2159-C501-489B-B1A5-9D55978181E4}" destId="{F7DDFCD8-62BB-4893-8F2C-03AAF99E4918}" srcOrd="0" destOrd="0" parTransId="{C76CDDA7-792C-4A7E-A5FE-08ECFEA367A1}" sibTransId="{B038B17D-8969-46B3-B866-1E92DFBF11B8}"/>
    <dgm:cxn modelId="{A7488FCA-F8CD-4C31-B54C-FC80F1340BFD}" type="presOf" srcId="{868A2159-C501-489B-B1A5-9D55978181E4}" destId="{38B1D1B4-7E44-4DEF-BC12-4E6F7E26001F}" srcOrd="0" destOrd="0" presId="urn:microsoft.com/office/officeart/2005/8/layout/vList2"/>
    <dgm:cxn modelId="{EF3019AC-60A0-4C0B-A037-E7F0DB33EFBE}" type="presParOf" srcId="{38B1D1B4-7E44-4DEF-BC12-4E6F7E26001F}" destId="{53C54D47-75BF-4FDB-94E1-9709549C70FD}" srcOrd="0" destOrd="0" presId="urn:microsoft.com/office/officeart/2005/8/layout/vList2"/>
    <dgm:cxn modelId="{FBB2C786-B3E5-4A18-BE1C-9B194EDB53B4}" type="presParOf" srcId="{38B1D1B4-7E44-4DEF-BC12-4E6F7E26001F}" destId="{2A0427EC-8278-44CF-8773-65B30ECD847F}" srcOrd="1" destOrd="0" presId="urn:microsoft.com/office/officeart/2005/8/layout/vList2"/>
    <dgm:cxn modelId="{61CD64CE-37D9-4ECF-8FD0-0BA8AD75D1E6}" type="presParOf" srcId="{38B1D1B4-7E44-4DEF-BC12-4E6F7E26001F}" destId="{F97FF176-57B1-4AA0-90A7-9E07B314FAB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F926B6-0E89-4A1C-B00E-D24138D2599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2C8ED9B-1160-4CA9-A697-10E33D55F32A}">
      <dgm:prSet/>
      <dgm:spPr/>
      <dgm:t>
        <a:bodyPr/>
        <a:lstStyle/>
        <a:p>
          <a:r>
            <a:rPr lang="en-US" dirty="0"/>
            <a:t>1.</a:t>
          </a:r>
          <a:r>
            <a:rPr lang="ko-KR" dirty="0"/>
            <a:t>수집한 데이터</a:t>
          </a:r>
          <a:r>
            <a:rPr lang="en-US" altLang="ko-KR" dirty="0"/>
            <a:t>(</a:t>
          </a:r>
          <a:r>
            <a:rPr lang="ko-KR" altLang="en-US" dirty="0"/>
            <a:t>가격</a:t>
          </a:r>
          <a:r>
            <a:rPr lang="en-US" altLang="ko-KR" dirty="0"/>
            <a:t>)</a:t>
          </a:r>
          <a:r>
            <a:rPr lang="ko-KR" dirty="0"/>
            <a:t>를 바탕으로 다방면으로 분석</a:t>
          </a:r>
          <a:r>
            <a:rPr lang="ko-KR" altLang="en-US" dirty="0"/>
            <a:t>하여 시각화 해 본다</a:t>
          </a:r>
          <a:r>
            <a:rPr lang="en-US" dirty="0"/>
            <a:t>.</a:t>
          </a:r>
        </a:p>
      </dgm:t>
    </dgm:pt>
    <dgm:pt modelId="{85C551BB-A40C-4642-8B56-A624BBFC2DBC}" type="parTrans" cxnId="{C9941B5E-08C3-46B3-8741-C400AF010F8F}">
      <dgm:prSet/>
      <dgm:spPr/>
      <dgm:t>
        <a:bodyPr/>
        <a:lstStyle/>
        <a:p>
          <a:endParaRPr lang="en-US"/>
        </a:p>
      </dgm:t>
    </dgm:pt>
    <dgm:pt modelId="{7684C4D2-F9FE-4A98-93D3-862401EE0186}" type="sibTrans" cxnId="{C9941B5E-08C3-46B3-8741-C400AF010F8F}">
      <dgm:prSet/>
      <dgm:spPr/>
      <dgm:t>
        <a:bodyPr/>
        <a:lstStyle/>
        <a:p>
          <a:endParaRPr lang="en-US"/>
        </a:p>
      </dgm:t>
    </dgm:pt>
    <dgm:pt modelId="{FDF5DE2B-2C55-40CE-8D26-11DCC4A9B69A}">
      <dgm:prSet/>
      <dgm:spPr/>
      <dgm:t>
        <a:bodyPr/>
        <a:lstStyle/>
        <a:p>
          <a:r>
            <a:rPr lang="en-US"/>
            <a:t>2.</a:t>
          </a:r>
          <a:r>
            <a:rPr lang="ko-KR"/>
            <a:t>데이터</a:t>
          </a:r>
          <a:r>
            <a:rPr lang="en-US"/>
            <a:t>(</a:t>
          </a:r>
          <a:r>
            <a:rPr lang="ko-KR"/>
            <a:t>가격</a:t>
          </a:r>
          <a:r>
            <a:rPr lang="en-US"/>
            <a:t>)</a:t>
          </a:r>
          <a:r>
            <a:rPr lang="ko-KR"/>
            <a:t>이 가지는 일정한 흐름의 패턴을 찾는다</a:t>
          </a:r>
          <a:r>
            <a:rPr lang="en-US"/>
            <a:t>.</a:t>
          </a:r>
        </a:p>
      </dgm:t>
    </dgm:pt>
    <dgm:pt modelId="{6C390954-56A9-4EF1-B8FE-715992CD79C7}" type="parTrans" cxnId="{21656FAD-BA1B-48FF-A64A-BCC5D69D3788}">
      <dgm:prSet/>
      <dgm:spPr/>
      <dgm:t>
        <a:bodyPr/>
        <a:lstStyle/>
        <a:p>
          <a:endParaRPr lang="en-US"/>
        </a:p>
      </dgm:t>
    </dgm:pt>
    <dgm:pt modelId="{D87AC12D-7327-45DA-9C17-A6CA9400FD0A}" type="sibTrans" cxnId="{21656FAD-BA1B-48FF-A64A-BCC5D69D3788}">
      <dgm:prSet/>
      <dgm:spPr/>
      <dgm:t>
        <a:bodyPr/>
        <a:lstStyle/>
        <a:p>
          <a:endParaRPr lang="en-US"/>
        </a:p>
      </dgm:t>
    </dgm:pt>
    <dgm:pt modelId="{2160B648-0F0C-4D87-B7F2-F0E6117DE493}">
      <dgm:prSet/>
      <dgm:spPr/>
      <dgm:t>
        <a:bodyPr/>
        <a:lstStyle/>
        <a:p>
          <a:r>
            <a:rPr lang="en-US" dirty="0"/>
            <a:t>3.</a:t>
          </a:r>
          <a:r>
            <a:rPr lang="ko-KR" dirty="0"/>
            <a:t>찾은 패턴</a:t>
          </a:r>
          <a:r>
            <a:rPr lang="en-US" dirty="0"/>
            <a:t>(Price Action)</a:t>
          </a:r>
          <a:r>
            <a:rPr lang="ko-KR" dirty="0"/>
            <a:t>을 바탕으로 직관적으로</a:t>
          </a:r>
          <a:r>
            <a:rPr lang="en-US" altLang="ko-KR" dirty="0"/>
            <a:t> </a:t>
          </a:r>
          <a:r>
            <a:rPr lang="ko-KR" altLang="en-US" dirty="0"/>
            <a:t>가격의</a:t>
          </a:r>
          <a:r>
            <a:rPr lang="ko-KR" dirty="0"/>
            <a:t> 추세를 표시할 수 있는 간단한 프로그램을 만들어본다</a:t>
          </a:r>
          <a:r>
            <a:rPr lang="en-US" dirty="0"/>
            <a:t>.</a:t>
          </a:r>
        </a:p>
      </dgm:t>
    </dgm:pt>
    <dgm:pt modelId="{7715F8E2-7C89-46DE-93A8-AFE8537485D2}" type="parTrans" cxnId="{D9A78ACC-AB0F-4861-847C-A47F1A8F1E6E}">
      <dgm:prSet/>
      <dgm:spPr/>
      <dgm:t>
        <a:bodyPr/>
        <a:lstStyle/>
        <a:p>
          <a:endParaRPr lang="en-US"/>
        </a:p>
      </dgm:t>
    </dgm:pt>
    <dgm:pt modelId="{88683844-5F08-468A-A06A-485A10CB2117}" type="sibTrans" cxnId="{D9A78ACC-AB0F-4861-847C-A47F1A8F1E6E}">
      <dgm:prSet/>
      <dgm:spPr/>
      <dgm:t>
        <a:bodyPr/>
        <a:lstStyle/>
        <a:p>
          <a:endParaRPr lang="en-US"/>
        </a:p>
      </dgm:t>
    </dgm:pt>
    <dgm:pt modelId="{23B1B3A9-1E72-4BE7-B152-1DE41E7DED81}">
      <dgm:prSet/>
      <dgm:spPr/>
      <dgm:t>
        <a:bodyPr/>
        <a:lstStyle/>
        <a:p>
          <a:r>
            <a:rPr lang="en-US" dirty="0"/>
            <a:t>4.</a:t>
          </a:r>
          <a:r>
            <a:rPr lang="ko-KR" altLang="en-US" dirty="0"/>
            <a:t>만들어진 프로그램의 추세를 근거로 거래소와 </a:t>
          </a:r>
          <a:r>
            <a:rPr lang="en-US" altLang="ko-KR" dirty="0"/>
            <a:t>API</a:t>
          </a:r>
          <a:r>
            <a:rPr lang="ko-KR" altLang="en-US" dirty="0"/>
            <a:t>연동하여 자동으로 매매할 수 있는 프로그램으로 발전시켜 본다</a:t>
          </a:r>
          <a:r>
            <a:rPr lang="en-US" altLang="ko-KR" dirty="0"/>
            <a:t>.</a:t>
          </a:r>
          <a:r>
            <a:rPr lang="en-US" dirty="0"/>
            <a:t> (</a:t>
          </a:r>
          <a:r>
            <a:rPr lang="ko-KR" dirty="0"/>
            <a:t>가능 시</a:t>
          </a:r>
          <a:r>
            <a:rPr lang="en-US" dirty="0"/>
            <a:t>) </a:t>
          </a:r>
        </a:p>
      </dgm:t>
    </dgm:pt>
    <dgm:pt modelId="{3BB2E1DF-4D6B-43DB-9A85-97A136379F0C}" type="parTrans" cxnId="{A8E24B5E-30F1-4FA4-8709-6DBF0EC3CB25}">
      <dgm:prSet/>
      <dgm:spPr/>
      <dgm:t>
        <a:bodyPr/>
        <a:lstStyle/>
        <a:p>
          <a:endParaRPr lang="en-US"/>
        </a:p>
      </dgm:t>
    </dgm:pt>
    <dgm:pt modelId="{287969B3-28C5-456A-A9B2-B701E8E4F761}" type="sibTrans" cxnId="{A8E24B5E-30F1-4FA4-8709-6DBF0EC3CB25}">
      <dgm:prSet/>
      <dgm:spPr/>
      <dgm:t>
        <a:bodyPr/>
        <a:lstStyle/>
        <a:p>
          <a:endParaRPr lang="en-US"/>
        </a:p>
      </dgm:t>
    </dgm:pt>
    <dgm:pt modelId="{F58CD160-C70C-4183-A840-F972E8331992}">
      <dgm:prSet/>
      <dgm:spPr/>
      <dgm:t>
        <a:bodyPr/>
        <a:lstStyle/>
        <a:p>
          <a:r>
            <a:rPr lang="en-US" dirty="0"/>
            <a:t>5.</a:t>
          </a:r>
          <a:r>
            <a:rPr lang="ko-KR" dirty="0"/>
            <a:t>만들어진 프로그램을 가동하며 </a:t>
          </a:r>
          <a:r>
            <a:rPr lang="ko-KR" dirty="0" err="1"/>
            <a:t>백테스팅</a:t>
          </a:r>
          <a:r>
            <a:rPr lang="ko-KR" dirty="0"/>
            <a:t> 해본다</a:t>
          </a:r>
          <a:r>
            <a:rPr lang="en-US" dirty="0"/>
            <a:t>.</a:t>
          </a:r>
        </a:p>
      </dgm:t>
    </dgm:pt>
    <dgm:pt modelId="{76FC90C5-0424-47EC-9248-40541F13AC37}" type="parTrans" cxnId="{933E5C24-985E-417E-80DA-36AB5D1961B2}">
      <dgm:prSet/>
      <dgm:spPr/>
      <dgm:t>
        <a:bodyPr/>
        <a:lstStyle/>
        <a:p>
          <a:endParaRPr lang="en-US"/>
        </a:p>
      </dgm:t>
    </dgm:pt>
    <dgm:pt modelId="{A6444F7D-3515-46E0-8181-6E1CC2BDD43E}" type="sibTrans" cxnId="{933E5C24-985E-417E-80DA-36AB5D1961B2}">
      <dgm:prSet/>
      <dgm:spPr/>
      <dgm:t>
        <a:bodyPr/>
        <a:lstStyle/>
        <a:p>
          <a:endParaRPr lang="en-US"/>
        </a:p>
      </dgm:t>
    </dgm:pt>
    <dgm:pt modelId="{0627F806-5EA5-4051-B888-2A1006138107}" type="pres">
      <dgm:prSet presAssocID="{3BF926B6-0E89-4A1C-B00E-D24138D2599C}" presName="outerComposite" presStyleCnt="0">
        <dgm:presLayoutVars>
          <dgm:chMax val="5"/>
          <dgm:dir/>
          <dgm:resizeHandles val="exact"/>
        </dgm:presLayoutVars>
      </dgm:prSet>
      <dgm:spPr/>
    </dgm:pt>
    <dgm:pt modelId="{4E47F499-C65A-4210-81EF-E42DB5B5DBA6}" type="pres">
      <dgm:prSet presAssocID="{3BF926B6-0E89-4A1C-B00E-D24138D2599C}" presName="dummyMaxCanvas" presStyleCnt="0">
        <dgm:presLayoutVars/>
      </dgm:prSet>
      <dgm:spPr/>
    </dgm:pt>
    <dgm:pt modelId="{43F1739B-B2A7-4366-9BA8-2BB4FB95C6F4}" type="pres">
      <dgm:prSet presAssocID="{3BF926B6-0E89-4A1C-B00E-D24138D2599C}" presName="FiveNodes_1" presStyleLbl="node1" presStyleIdx="0" presStyleCnt="5">
        <dgm:presLayoutVars>
          <dgm:bulletEnabled val="1"/>
        </dgm:presLayoutVars>
      </dgm:prSet>
      <dgm:spPr/>
    </dgm:pt>
    <dgm:pt modelId="{7699D2DE-9A14-4A04-901C-56E893BB1E9B}" type="pres">
      <dgm:prSet presAssocID="{3BF926B6-0E89-4A1C-B00E-D24138D2599C}" presName="FiveNodes_2" presStyleLbl="node1" presStyleIdx="1" presStyleCnt="5">
        <dgm:presLayoutVars>
          <dgm:bulletEnabled val="1"/>
        </dgm:presLayoutVars>
      </dgm:prSet>
      <dgm:spPr/>
    </dgm:pt>
    <dgm:pt modelId="{8C31FA72-E38A-4CC5-AB19-6960DC777A11}" type="pres">
      <dgm:prSet presAssocID="{3BF926B6-0E89-4A1C-B00E-D24138D2599C}" presName="FiveNodes_3" presStyleLbl="node1" presStyleIdx="2" presStyleCnt="5">
        <dgm:presLayoutVars>
          <dgm:bulletEnabled val="1"/>
        </dgm:presLayoutVars>
      </dgm:prSet>
      <dgm:spPr/>
    </dgm:pt>
    <dgm:pt modelId="{735DBAFD-AB9E-4122-87B6-F325414AF9E8}" type="pres">
      <dgm:prSet presAssocID="{3BF926B6-0E89-4A1C-B00E-D24138D2599C}" presName="FiveNodes_4" presStyleLbl="node1" presStyleIdx="3" presStyleCnt="5">
        <dgm:presLayoutVars>
          <dgm:bulletEnabled val="1"/>
        </dgm:presLayoutVars>
      </dgm:prSet>
      <dgm:spPr/>
    </dgm:pt>
    <dgm:pt modelId="{CE310BB4-35F2-4D2F-BCE8-8983A1864725}" type="pres">
      <dgm:prSet presAssocID="{3BF926B6-0E89-4A1C-B00E-D24138D2599C}" presName="FiveNodes_5" presStyleLbl="node1" presStyleIdx="4" presStyleCnt="5">
        <dgm:presLayoutVars>
          <dgm:bulletEnabled val="1"/>
        </dgm:presLayoutVars>
      </dgm:prSet>
      <dgm:spPr/>
    </dgm:pt>
    <dgm:pt modelId="{339163F0-410B-426B-9412-C387A2F735AD}" type="pres">
      <dgm:prSet presAssocID="{3BF926B6-0E89-4A1C-B00E-D24138D2599C}" presName="FiveConn_1-2" presStyleLbl="fgAccFollowNode1" presStyleIdx="0" presStyleCnt="4">
        <dgm:presLayoutVars>
          <dgm:bulletEnabled val="1"/>
        </dgm:presLayoutVars>
      </dgm:prSet>
      <dgm:spPr/>
    </dgm:pt>
    <dgm:pt modelId="{FDAB5523-1049-4B1F-A062-DB840BABBE3A}" type="pres">
      <dgm:prSet presAssocID="{3BF926B6-0E89-4A1C-B00E-D24138D2599C}" presName="FiveConn_2-3" presStyleLbl="fgAccFollowNode1" presStyleIdx="1" presStyleCnt="4">
        <dgm:presLayoutVars>
          <dgm:bulletEnabled val="1"/>
        </dgm:presLayoutVars>
      </dgm:prSet>
      <dgm:spPr/>
    </dgm:pt>
    <dgm:pt modelId="{BF15DD7D-EC74-4838-932D-86B036F59C0A}" type="pres">
      <dgm:prSet presAssocID="{3BF926B6-0E89-4A1C-B00E-D24138D2599C}" presName="FiveConn_3-4" presStyleLbl="fgAccFollowNode1" presStyleIdx="2" presStyleCnt="4">
        <dgm:presLayoutVars>
          <dgm:bulletEnabled val="1"/>
        </dgm:presLayoutVars>
      </dgm:prSet>
      <dgm:spPr/>
    </dgm:pt>
    <dgm:pt modelId="{4659D38E-D1F0-408A-8DF2-0C76A436295D}" type="pres">
      <dgm:prSet presAssocID="{3BF926B6-0E89-4A1C-B00E-D24138D2599C}" presName="FiveConn_4-5" presStyleLbl="fgAccFollowNode1" presStyleIdx="3" presStyleCnt="4">
        <dgm:presLayoutVars>
          <dgm:bulletEnabled val="1"/>
        </dgm:presLayoutVars>
      </dgm:prSet>
      <dgm:spPr/>
    </dgm:pt>
    <dgm:pt modelId="{87766F3D-A938-43DC-9A62-9FFB055550F0}" type="pres">
      <dgm:prSet presAssocID="{3BF926B6-0E89-4A1C-B00E-D24138D2599C}" presName="FiveNodes_1_text" presStyleLbl="node1" presStyleIdx="4" presStyleCnt="5">
        <dgm:presLayoutVars>
          <dgm:bulletEnabled val="1"/>
        </dgm:presLayoutVars>
      </dgm:prSet>
      <dgm:spPr/>
    </dgm:pt>
    <dgm:pt modelId="{73B04E4A-0F37-4C65-A4BD-EDB7A2442BC5}" type="pres">
      <dgm:prSet presAssocID="{3BF926B6-0E89-4A1C-B00E-D24138D2599C}" presName="FiveNodes_2_text" presStyleLbl="node1" presStyleIdx="4" presStyleCnt="5">
        <dgm:presLayoutVars>
          <dgm:bulletEnabled val="1"/>
        </dgm:presLayoutVars>
      </dgm:prSet>
      <dgm:spPr/>
    </dgm:pt>
    <dgm:pt modelId="{331EECC9-AC80-4EE7-9326-5750B2AFB8A8}" type="pres">
      <dgm:prSet presAssocID="{3BF926B6-0E89-4A1C-B00E-D24138D2599C}" presName="FiveNodes_3_text" presStyleLbl="node1" presStyleIdx="4" presStyleCnt="5">
        <dgm:presLayoutVars>
          <dgm:bulletEnabled val="1"/>
        </dgm:presLayoutVars>
      </dgm:prSet>
      <dgm:spPr/>
    </dgm:pt>
    <dgm:pt modelId="{8ADDB678-646D-4D85-A96F-140FE42D0AFA}" type="pres">
      <dgm:prSet presAssocID="{3BF926B6-0E89-4A1C-B00E-D24138D2599C}" presName="FiveNodes_4_text" presStyleLbl="node1" presStyleIdx="4" presStyleCnt="5">
        <dgm:presLayoutVars>
          <dgm:bulletEnabled val="1"/>
        </dgm:presLayoutVars>
      </dgm:prSet>
      <dgm:spPr/>
    </dgm:pt>
    <dgm:pt modelId="{15655963-84FE-4768-907E-5C241A0CB9D9}" type="pres">
      <dgm:prSet presAssocID="{3BF926B6-0E89-4A1C-B00E-D24138D2599C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B826116-243E-485F-B580-6061693137A5}" type="presOf" srcId="{FDF5DE2B-2C55-40CE-8D26-11DCC4A9B69A}" destId="{7699D2DE-9A14-4A04-901C-56E893BB1E9B}" srcOrd="0" destOrd="0" presId="urn:microsoft.com/office/officeart/2005/8/layout/vProcess5"/>
    <dgm:cxn modelId="{F1759319-3300-4C68-ACFE-1F936A826455}" type="presOf" srcId="{88683844-5F08-468A-A06A-485A10CB2117}" destId="{BF15DD7D-EC74-4838-932D-86B036F59C0A}" srcOrd="0" destOrd="0" presId="urn:microsoft.com/office/officeart/2005/8/layout/vProcess5"/>
    <dgm:cxn modelId="{22E8861C-24D3-42F5-8079-28A7C43BB4CB}" type="presOf" srcId="{F58CD160-C70C-4183-A840-F972E8331992}" destId="{15655963-84FE-4768-907E-5C241A0CB9D9}" srcOrd="1" destOrd="0" presId="urn:microsoft.com/office/officeart/2005/8/layout/vProcess5"/>
    <dgm:cxn modelId="{C5215C1F-5A95-4F50-AE70-315627C9209E}" type="presOf" srcId="{23B1B3A9-1E72-4BE7-B152-1DE41E7DED81}" destId="{735DBAFD-AB9E-4122-87B6-F325414AF9E8}" srcOrd="0" destOrd="0" presId="urn:microsoft.com/office/officeart/2005/8/layout/vProcess5"/>
    <dgm:cxn modelId="{C9A65C22-FA81-4789-80DC-B81FEFAECFC4}" type="presOf" srcId="{F58CD160-C70C-4183-A840-F972E8331992}" destId="{CE310BB4-35F2-4D2F-BCE8-8983A1864725}" srcOrd="0" destOrd="0" presId="urn:microsoft.com/office/officeart/2005/8/layout/vProcess5"/>
    <dgm:cxn modelId="{933E5C24-985E-417E-80DA-36AB5D1961B2}" srcId="{3BF926B6-0E89-4A1C-B00E-D24138D2599C}" destId="{F58CD160-C70C-4183-A840-F972E8331992}" srcOrd="4" destOrd="0" parTransId="{76FC90C5-0424-47EC-9248-40541F13AC37}" sibTransId="{A6444F7D-3515-46E0-8181-6E1CC2BDD43E}"/>
    <dgm:cxn modelId="{3D50CF35-D29C-4155-89DF-37FBE82EDBB3}" type="presOf" srcId="{12C8ED9B-1160-4CA9-A697-10E33D55F32A}" destId="{87766F3D-A938-43DC-9A62-9FFB055550F0}" srcOrd="1" destOrd="0" presId="urn:microsoft.com/office/officeart/2005/8/layout/vProcess5"/>
    <dgm:cxn modelId="{3C11F43C-8D58-4341-961E-878113C010F5}" type="presOf" srcId="{287969B3-28C5-456A-A9B2-B701E8E4F761}" destId="{4659D38E-D1F0-408A-8DF2-0C76A436295D}" srcOrd="0" destOrd="0" presId="urn:microsoft.com/office/officeart/2005/8/layout/vProcess5"/>
    <dgm:cxn modelId="{81A8915B-5F17-43E2-A67E-3A263AFE5E2D}" type="presOf" srcId="{FDF5DE2B-2C55-40CE-8D26-11DCC4A9B69A}" destId="{73B04E4A-0F37-4C65-A4BD-EDB7A2442BC5}" srcOrd="1" destOrd="0" presId="urn:microsoft.com/office/officeart/2005/8/layout/vProcess5"/>
    <dgm:cxn modelId="{C9941B5E-08C3-46B3-8741-C400AF010F8F}" srcId="{3BF926B6-0E89-4A1C-B00E-D24138D2599C}" destId="{12C8ED9B-1160-4CA9-A697-10E33D55F32A}" srcOrd="0" destOrd="0" parTransId="{85C551BB-A40C-4642-8B56-A624BBFC2DBC}" sibTransId="{7684C4D2-F9FE-4A98-93D3-862401EE0186}"/>
    <dgm:cxn modelId="{A8E24B5E-30F1-4FA4-8709-6DBF0EC3CB25}" srcId="{3BF926B6-0E89-4A1C-B00E-D24138D2599C}" destId="{23B1B3A9-1E72-4BE7-B152-1DE41E7DED81}" srcOrd="3" destOrd="0" parTransId="{3BB2E1DF-4D6B-43DB-9A85-97A136379F0C}" sibTransId="{287969B3-28C5-456A-A9B2-B701E8E4F761}"/>
    <dgm:cxn modelId="{522E0286-80CC-4BCD-8286-320665BD4F3D}" type="presOf" srcId="{23B1B3A9-1E72-4BE7-B152-1DE41E7DED81}" destId="{8ADDB678-646D-4D85-A96F-140FE42D0AFA}" srcOrd="1" destOrd="0" presId="urn:microsoft.com/office/officeart/2005/8/layout/vProcess5"/>
    <dgm:cxn modelId="{C7BA5E8A-106E-445C-AE06-A437FC7B4253}" type="presOf" srcId="{3BF926B6-0E89-4A1C-B00E-D24138D2599C}" destId="{0627F806-5EA5-4051-B888-2A1006138107}" srcOrd="0" destOrd="0" presId="urn:microsoft.com/office/officeart/2005/8/layout/vProcess5"/>
    <dgm:cxn modelId="{21656FAD-BA1B-48FF-A64A-BCC5D69D3788}" srcId="{3BF926B6-0E89-4A1C-B00E-D24138D2599C}" destId="{FDF5DE2B-2C55-40CE-8D26-11DCC4A9B69A}" srcOrd="1" destOrd="0" parTransId="{6C390954-56A9-4EF1-B8FE-715992CD79C7}" sibTransId="{D87AC12D-7327-45DA-9C17-A6CA9400FD0A}"/>
    <dgm:cxn modelId="{14F0B1AF-2D10-45E8-BA6E-C3C2EB9C49DB}" type="presOf" srcId="{2160B648-0F0C-4D87-B7F2-F0E6117DE493}" destId="{331EECC9-AC80-4EE7-9326-5750B2AFB8A8}" srcOrd="1" destOrd="0" presId="urn:microsoft.com/office/officeart/2005/8/layout/vProcess5"/>
    <dgm:cxn modelId="{C948EBCA-5A8E-45BA-AC63-332586D1102F}" type="presOf" srcId="{7684C4D2-F9FE-4A98-93D3-862401EE0186}" destId="{339163F0-410B-426B-9412-C387A2F735AD}" srcOrd="0" destOrd="0" presId="urn:microsoft.com/office/officeart/2005/8/layout/vProcess5"/>
    <dgm:cxn modelId="{D9A78ACC-AB0F-4861-847C-A47F1A8F1E6E}" srcId="{3BF926B6-0E89-4A1C-B00E-D24138D2599C}" destId="{2160B648-0F0C-4D87-B7F2-F0E6117DE493}" srcOrd="2" destOrd="0" parTransId="{7715F8E2-7C89-46DE-93A8-AFE8537485D2}" sibTransId="{88683844-5F08-468A-A06A-485A10CB2117}"/>
    <dgm:cxn modelId="{34481BED-AD36-4706-BA27-DD2903C70FD7}" type="presOf" srcId="{12C8ED9B-1160-4CA9-A697-10E33D55F32A}" destId="{43F1739B-B2A7-4366-9BA8-2BB4FB95C6F4}" srcOrd="0" destOrd="0" presId="urn:microsoft.com/office/officeart/2005/8/layout/vProcess5"/>
    <dgm:cxn modelId="{BD7E63F4-17D2-4F02-8D5D-DFBE6D52B157}" type="presOf" srcId="{D87AC12D-7327-45DA-9C17-A6CA9400FD0A}" destId="{FDAB5523-1049-4B1F-A062-DB840BABBE3A}" srcOrd="0" destOrd="0" presId="urn:microsoft.com/office/officeart/2005/8/layout/vProcess5"/>
    <dgm:cxn modelId="{7FADDDF6-8C68-41C2-99F0-D77BEC8B8FA3}" type="presOf" srcId="{2160B648-0F0C-4D87-B7F2-F0E6117DE493}" destId="{8C31FA72-E38A-4CC5-AB19-6960DC777A11}" srcOrd="0" destOrd="0" presId="urn:microsoft.com/office/officeart/2005/8/layout/vProcess5"/>
    <dgm:cxn modelId="{DE03655D-34C8-463C-A11D-4A6A29BFE244}" type="presParOf" srcId="{0627F806-5EA5-4051-B888-2A1006138107}" destId="{4E47F499-C65A-4210-81EF-E42DB5B5DBA6}" srcOrd="0" destOrd="0" presId="urn:microsoft.com/office/officeart/2005/8/layout/vProcess5"/>
    <dgm:cxn modelId="{6EB34705-B0B8-4CBE-B83D-4F5B17C6CCE4}" type="presParOf" srcId="{0627F806-5EA5-4051-B888-2A1006138107}" destId="{43F1739B-B2A7-4366-9BA8-2BB4FB95C6F4}" srcOrd="1" destOrd="0" presId="urn:microsoft.com/office/officeart/2005/8/layout/vProcess5"/>
    <dgm:cxn modelId="{1EFE95CC-0109-4898-B5F5-CFAFA3B9A700}" type="presParOf" srcId="{0627F806-5EA5-4051-B888-2A1006138107}" destId="{7699D2DE-9A14-4A04-901C-56E893BB1E9B}" srcOrd="2" destOrd="0" presId="urn:microsoft.com/office/officeart/2005/8/layout/vProcess5"/>
    <dgm:cxn modelId="{F10D428F-0C0B-4E8F-B9C6-1BCA1C25206A}" type="presParOf" srcId="{0627F806-5EA5-4051-B888-2A1006138107}" destId="{8C31FA72-E38A-4CC5-AB19-6960DC777A11}" srcOrd="3" destOrd="0" presId="urn:microsoft.com/office/officeart/2005/8/layout/vProcess5"/>
    <dgm:cxn modelId="{9E70E81A-F2A1-456C-B64D-E72C70D2E1C7}" type="presParOf" srcId="{0627F806-5EA5-4051-B888-2A1006138107}" destId="{735DBAFD-AB9E-4122-87B6-F325414AF9E8}" srcOrd="4" destOrd="0" presId="urn:microsoft.com/office/officeart/2005/8/layout/vProcess5"/>
    <dgm:cxn modelId="{CDE5D3C2-B6F6-488F-88A8-AAAAC0380EF5}" type="presParOf" srcId="{0627F806-5EA5-4051-B888-2A1006138107}" destId="{CE310BB4-35F2-4D2F-BCE8-8983A1864725}" srcOrd="5" destOrd="0" presId="urn:microsoft.com/office/officeart/2005/8/layout/vProcess5"/>
    <dgm:cxn modelId="{29104F72-B87E-48DB-B748-FBB1A673C7CF}" type="presParOf" srcId="{0627F806-5EA5-4051-B888-2A1006138107}" destId="{339163F0-410B-426B-9412-C387A2F735AD}" srcOrd="6" destOrd="0" presId="urn:microsoft.com/office/officeart/2005/8/layout/vProcess5"/>
    <dgm:cxn modelId="{9AB8A954-AD73-4F57-A04D-BB45B3F212BD}" type="presParOf" srcId="{0627F806-5EA5-4051-B888-2A1006138107}" destId="{FDAB5523-1049-4B1F-A062-DB840BABBE3A}" srcOrd="7" destOrd="0" presId="urn:microsoft.com/office/officeart/2005/8/layout/vProcess5"/>
    <dgm:cxn modelId="{0A8D0711-8443-42EC-A818-311017895870}" type="presParOf" srcId="{0627F806-5EA5-4051-B888-2A1006138107}" destId="{BF15DD7D-EC74-4838-932D-86B036F59C0A}" srcOrd="8" destOrd="0" presId="urn:microsoft.com/office/officeart/2005/8/layout/vProcess5"/>
    <dgm:cxn modelId="{374F1D60-467D-48DA-9C0E-5BA16D1F7572}" type="presParOf" srcId="{0627F806-5EA5-4051-B888-2A1006138107}" destId="{4659D38E-D1F0-408A-8DF2-0C76A436295D}" srcOrd="9" destOrd="0" presId="urn:microsoft.com/office/officeart/2005/8/layout/vProcess5"/>
    <dgm:cxn modelId="{E3A7E55B-8A42-4BC1-8A5A-CEC8005BF33A}" type="presParOf" srcId="{0627F806-5EA5-4051-B888-2A1006138107}" destId="{87766F3D-A938-43DC-9A62-9FFB055550F0}" srcOrd="10" destOrd="0" presId="urn:microsoft.com/office/officeart/2005/8/layout/vProcess5"/>
    <dgm:cxn modelId="{E29F988F-A64C-4411-ACB7-0A89F61A801A}" type="presParOf" srcId="{0627F806-5EA5-4051-B888-2A1006138107}" destId="{73B04E4A-0F37-4C65-A4BD-EDB7A2442BC5}" srcOrd="11" destOrd="0" presId="urn:microsoft.com/office/officeart/2005/8/layout/vProcess5"/>
    <dgm:cxn modelId="{D4FB02C1-9D07-46A8-8553-6CA47F79F867}" type="presParOf" srcId="{0627F806-5EA5-4051-B888-2A1006138107}" destId="{331EECC9-AC80-4EE7-9326-5750B2AFB8A8}" srcOrd="12" destOrd="0" presId="urn:microsoft.com/office/officeart/2005/8/layout/vProcess5"/>
    <dgm:cxn modelId="{84460D75-C417-46D3-BCFA-0C6D52F48D49}" type="presParOf" srcId="{0627F806-5EA5-4051-B888-2A1006138107}" destId="{8ADDB678-646D-4D85-A96F-140FE42D0AFA}" srcOrd="13" destOrd="0" presId="urn:microsoft.com/office/officeart/2005/8/layout/vProcess5"/>
    <dgm:cxn modelId="{465EA32D-0A6C-4FD3-9682-94F45486ED6A}" type="presParOf" srcId="{0627F806-5EA5-4051-B888-2A1006138107}" destId="{15655963-84FE-4768-907E-5C241A0CB9D9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489D08-43E1-475E-8D8D-2663D10B9A80}">
      <dsp:nvSpPr>
        <dsp:cNvPr id="0" name=""/>
        <dsp:cNvSpPr/>
      </dsp:nvSpPr>
      <dsp:spPr>
        <a:xfrm>
          <a:off x="0" y="0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데이터를 수집해본다</a:t>
          </a:r>
          <a:r>
            <a:rPr lang="en-US" sz="1800" kern="1200" dirty="0"/>
            <a:t>.</a:t>
          </a:r>
        </a:p>
      </dsp:txBody>
      <dsp:txXfrm>
        <a:off x="28046" y="28046"/>
        <a:ext cx="7298284" cy="901467"/>
      </dsp:txXfrm>
    </dsp:sp>
    <dsp:sp modelId="{154B5024-B32D-4B86-B45A-91049F42BB94}">
      <dsp:nvSpPr>
        <dsp:cNvPr id="0" name=""/>
        <dsp:cNvSpPr/>
      </dsp:nvSpPr>
      <dsp:spPr>
        <a:xfrm>
          <a:off x="704545" y="1131661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데이터를 가공</a:t>
          </a:r>
          <a:r>
            <a:rPr lang="ko-KR" altLang="en-US" sz="1800" kern="1200" dirty="0"/>
            <a:t>해</a:t>
          </a:r>
          <a:r>
            <a:rPr lang="ko-KR" sz="1800" kern="1200" dirty="0"/>
            <a:t>본다</a:t>
          </a:r>
          <a:r>
            <a:rPr lang="en-US" sz="1800" kern="1200" dirty="0"/>
            <a:t>.</a:t>
          </a:r>
        </a:p>
      </dsp:txBody>
      <dsp:txXfrm>
        <a:off x="732591" y="1159707"/>
        <a:ext cx="7029429" cy="901467"/>
      </dsp:txXfrm>
    </dsp:sp>
    <dsp:sp modelId="{FB1B2D16-2859-40F5-9488-D9C40B1E64A9}">
      <dsp:nvSpPr>
        <dsp:cNvPr id="0" name=""/>
        <dsp:cNvSpPr/>
      </dsp:nvSpPr>
      <dsp:spPr>
        <a:xfrm>
          <a:off x="1398574" y="2263322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가공한 데이터</a:t>
          </a:r>
          <a:r>
            <a:rPr lang="en-US" sz="1800" kern="1200" dirty="0"/>
            <a:t>, </a:t>
          </a:r>
          <a:r>
            <a:rPr lang="ko-KR" sz="1800" kern="1200" dirty="0"/>
            <a:t>정보를 </a:t>
          </a:r>
          <a:r>
            <a:rPr lang="en-US" sz="1800" kern="1200" dirty="0"/>
            <a:t>Fintech</a:t>
          </a:r>
          <a:r>
            <a:rPr lang="ko-KR" sz="1800" kern="1200" dirty="0"/>
            <a:t>와 접목시켜 결과물을 만들어본다</a:t>
          </a:r>
          <a:r>
            <a:rPr lang="en-US" sz="1800" kern="1200" dirty="0"/>
            <a:t>.</a:t>
          </a:r>
          <a:r>
            <a:rPr lang="ko-KR" sz="1800" kern="1200" dirty="0"/>
            <a:t>  </a:t>
          </a:r>
          <a:endParaRPr lang="en-US" sz="1800" kern="1200" dirty="0"/>
        </a:p>
      </dsp:txBody>
      <dsp:txXfrm>
        <a:off x="1426620" y="2291368"/>
        <a:ext cx="7039944" cy="901467"/>
      </dsp:txXfrm>
    </dsp:sp>
    <dsp:sp modelId="{2143B83E-1345-41CF-A190-ADD8FA01F649}">
      <dsp:nvSpPr>
        <dsp:cNvPr id="0" name=""/>
        <dsp:cNvSpPr/>
      </dsp:nvSpPr>
      <dsp:spPr>
        <a:xfrm>
          <a:off x="2103119" y="3394984"/>
          <a:ext cx="8412480" cy="9575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kern="1200" dirty="0"/>
            <a:t>일련의 과정들에 </a:t>
          </a:r>
          <a:r>
            <a:rPr lang="en-US" sz="1800" kern="1200" dirty="0" err="1"/>
            <a:t>Git,Github</a:t>
          </a:r>
          <a:r>
            <a:rPr lang="ko-KR" sz="1800" kern="1200" dirty="0"/>
            <a:t>를 활용하여 활용성을 느껴본다</a:t>
          </a:r>
          <a:r>
            <a:rPr lang="en-US" sz="1800" kern="1200" dirty="0"/>
            <a:t>.</a:t>
          </a:r>
        </a:p>
      </dsp:txBody>
      <dsp:txXfrm>
        <a:off x="2131165" y="3423030"/>
        <a:ext cx="7029429" cy="901467"/>
      </dsp:txXfrm>
    </dsp:sp>
    <dsp:sp modelId="{3122DFDA-755E-4412-8D79-8BDFCD1643C7}">
      <dsp:nvSpPr>
        <dsp:cNvPr id="0" name=""/>
        <dsp:cNvSpPr/>
      </dsp:nvSpPr>
      <dsp:spPr>
        <a:xfrm>
          <a:off x="7790066" y="733403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930109" y="733403"/>
        <a:ext cx="342327" cy="468366"/>
      </dsp:txXfrm>
    </dsp:sp>
    <dsp:sp modelId="{D6F2CEA1-615B-48F0-A103-631D828A383B}">
      <dsp:nvSpPr>
        <dsp:cNvPr id="0" name=""/>
        <dsp:cNvSpPr/>
      </dsp:nvSpPr>
      <dsp:spPr>
        <a:xfrm>
          <a:off x="8494611" y="1865065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634654" y="1865065"/>
        <a:ext cx="342327" cy="468366"/>
      </dsp:txXfrm>
    </dsp:sp>
    <dsp:sp modelId="{B85FFBC7-18DC-4D98-AFBA-6E371879A35E}">
      <dsp:nvSpPr>
        <dsp:cNvPr id="0" name=""/>
        <dsp:cNvSpPr/>
      </dsp:nvSpPr>
      <dsp:spPr>
        <a:xfrm>
          <a:off x="9188641" y="2996726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328684" y="2996726"/>
        <a:ext cx="342327" cy="468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4ED83-CCCF-421E-8B27-624985C2A97A}">
      <dsp:nvSpPr>
        <dsp:cNvPr id="0" name=""/>
        <dsp:cNvSpPr/>
      </dsp:nvSpPr>
      <dsp:spPr>
        <a:xfrm rot="10800000">
          <a:off x="1655116" y="978"/>
          <a:ext cx="4584893" cy="200110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2430" tIns="41910" rIns="78232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100" kern="1200" dirty="0"/>
            <a:t>최근 빅데이터를 활용할 수 있는 인공지능</a:t>
          </a:r>
          <a:r>
            <a:rPr lang="en-US" sz="1100" kern="1200" dirty="0"/>
            <a:t>(AI)</a:t>
          </a:r>
          <a:r>
            <a:rPr lang="ko-KR" sz="1100" kern="1200" dirty="0"/>
            <a:t>과 사물인터넷</a:t>
          </a:r>
          <a:r>
            <a:rPr lang="en-US" sz="1100" kern="1200" dirty="0"/>
            <a:t>(IoT) </a:t>
          </a:r>
          <a:r>
            <a:rPr lang="ko-KR" sz="1100" kern="1200" dirty="0"/>
            <a:t>같은 분야도 급격한 발전을 이루면서</a:t>
          </a:r>
          <a:r>
            <a:rPr lang="en-US" sz="1100" kern="1200" dirty="0"/>
            <a:t>,</a:t>
          </a:r>
          <a:r>
            <a:rPr lang="ko-KR" sz="1100" kern="1200" dirty="0"/>
            <a:t> 국가와 기업</a:t>
          </a:r>
          <a:r>
            <a:rPr lang="en-US" sz="1100" kern="1200" dirty="0"/>
            <a:t>, </a:t>
          </a:r>
          <a:r>
            <a:rPr lang="ko-KR" sz="1100" kern="1200" dirty="0"/>
            <a:t>심지어 개인까지도 데이터를 통하여 많은 가치를 창출해낼 수 있는 시대가 도래했다</a:t>
          </a:r>
          <a:r>
            <a:rPr lang="en-US" sz="1100" kern="1200" dirty="0"/>
            <a:t>. </a:t>
          </a:r>
          <a:r>
            <a:rPr lang="ko-KR" sz="1100" kern="1200" dirty="0"/>
            <a:t>수집된 정보에는 잠재적 소비자들의 각종 정보와 기록 등이 데이터화 되어있</a:t>
          </a:r>
          <a:r>
            <a:rPr lang="ko-KR" altLang="en-US" sz="1100" kern="1200" dirty="0"/>
            <a:t>다</a:t>
          </a:r>
          <a:r>
            <a:rPr lang="en-US" sz="1100" kern="1200" dirty="0"/>
            <a:t>. AI</a:t>
          </a:r>
          <a:r>
            <a:rPr lang="ko-KR" sz="1100" kern="1200" dirty="0"/>
            <a:t>에게 이를 학습시켜 데이터 분석을 하게 되면 사람들의 취향과 행동패턴</a:t>
          </a:r>
          <a:r>
            <a:rPr lang="en-US" sz="1100" kern="1200" dirty="0"/>
            <a:t>, </a:t>
          </a:r>
          <a:r>
            <a:rPr lang="ko-KR" sz="1100" kern="1200" dirty="0"/>
            <a:t>성격이나 생각까지도 예측</a:t>
          </a:r>
          <a:r>
            <a:rPr lang="en-US" sz="1100" kern="1200" dirty="0"/>
            <a:t>, </a:t>
          </a:r>
          <a:r>
            <a:rPr lang="ko-KR" sz="1100" kern="1200" dirty="0"/>
            <a:t>짐작해볼 수 있</a:t>
          </a:r>
          <a:r>
            <a:rPr lang="ko-KR" altLang="en-US" sz="1100" kern="1200" dirty="0"/>
            <a:t>다</a:t>
          </a:r>
          <a:r>
            <a:rPr lang="en-US" altLang="ko-KR" sz="1100" kern="1200" dirty="0"/>
            <a:t>.</a:t>
          </a:r>
          <a:endParaRPr lang="ko-KR" sz="1100" kern="1200" dirty="0"/>
        </a:p>
      </dsp:txBody>
      <dsp:txXfrm rot="10800000">
        <a:off x="2155391" y="978"/>
        <a:ext cx="4084618" cy="2001100"/>
      </dsp:txXfrm>
    </dsp:sp>
    <dsp:sp modelId="{2D35584F-A3DB-4831-92C2-E43E11C5638A}">
      <dsp:nvSpPr>
        <dsp:cNvPr id="0" name=""/>
        <dsp:cNvSpPr/>
      </dsp:nvSpPr>
      <dsp:spPr>
        <a:xfrm>
          <a:off x="607820" y="978"/>
          <a:ext cx="2001100" cy="200110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6153A8-7FFC-4DA5-9AA5-87B16CA02B5D}">
      <dsp:nvSpPr>
        <dsp:cNvPr id="0" name=""/>
        <dsp:cNvSpPr/>
      </dsp:nvSpPr>
      <dsp:spPr>
        <a:xfrm>
          <a:off x="2044800" y="28566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51C0C2-9A56-4E64-9D2E-5D745A784462}">
      <dsp:nvSpPr>
        <dsp:cNvPr id="0" name=""/>
        <dsp:cNvSpPr/>
      </dsp:nvSpPr>
      <dsp:spPr>
        <a:xfrm>
          <a:off x="2512800" y="75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679616-DD21-4713-AD4E-3C7AF5B1F753}">
      <dsp:nvSpPr>
        <dsp:cNvPr id="0" name=""/>
        <dsp:cNvSpPr/>
      </dsp:nvSpPr>
      <dsp:spPr>
        <a:xfrm>
          <a:off x="1342800" y="3165669"/>
          <a:ext cx="36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Pandas </a:t>
          </a:r>
          <a:r>
            <a:rPr lang="ko-KR" altLang="en-US" sz="1100" kern="1200" dirty="0"/>
            <a:t>라이브러리를 활용하여 </a:t>
          </a:r>
          <a:endParaRPr lang="en-US" altLang="ko-KR" sz="1100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Series</a:t>
          </a:r>
          <a:r>
            <a:rPr lang="ko-KR" sz="1100" kern="1200" dirty="0"/>
            <a:t>와 </a:t>
          </a:r>
          <a:r>
            <a:rPr lang="en-US" sz="1100" kern="1200" dirty="0" err="1"/>
            <a:t>DataFrame</a:t>
          </a:r>
          <a:endParaRPr lang="en-US" sz="1100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100" kern="1200" dirty="0"/>
            <a:t>타입을 이용한 데이터 가공 및 분석</a:t>
          </a:r>
          <a:endParaRPr lang="en-US" sz="1100" kern="1200" dirty="0"/>
        </a:p>
      </dsp:txBody>
      <dsp:txXfrm>
        <a:off x="1342800" y="3165669"/>
        <a:ext cx="3600000" cy="900000"/>
      </dsp:txXfrm>
    </dsp:sp>
    <dsp:sp modelId="{2A6CCDFE-23D2-4306-9098-6CB7E074DC70}">
      <dsp:nvSpPr>
        <dsp:cNvPr id="0" name=""/>
        <dsp:cNvSpPr/>
      </dsp:nvSpPr>
      <dsp:spPr>
        <a:xfrm>
          <a:off x="6274800" y="28566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16734D-0278-454F-8040-07E886341871}">
      <dsp:nvSpPr>
        <dsp:cNvPr id="0" name=""/>
        <dsp:cNvSpPr/>
      </dsp:nvSpPr>
      <dsp:spPr>
        <a:xfrm>
          <a:off x="6742800" y="75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B2A4D-00C8-45E1-9512-E747500A9F0F}">
      <dsp:nvSpPr>
        <dsp:cNvPr id="0" name=""/>
        <dsp:cNvSpPr/>
      </dsp:nvSpPr>
      <dsp:spPr>
        <a:xfrm>
          <a:off x="5572800" y="3165669"/>
          <a:ext cx="36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100" kern="1200" dirty="0"/>
            <a:t>현재 데이터를 엑셀과 데이터베이스에 가져와서 저장하</a:t>
          </a:r>
          <a:r>
            <a:rPr lang="ko-KR" altLang="en-US" sz="1100" kern="1200" dirty="0"/>
            <a:t>고</a:t>
          </a:r>
          <a:r>
            <a:rPr lang="en-US" altLang="ko-KR" sz="1100" kern="1200" dirty="0"/>
            <a:t>, </a:t>
          </a:r>
          <a:r>
            <a:rPr lang="ko-KR" altLang="en-US" sz="1100" kern="1200" dirty="0"/>
            <a:t>시각화 하는</a:t>
          </a:r>
          <a:r>
            <a:rPr lang="ko-KR" sz="1100" kern="1200" dirty="0"/>
            <a:t> 방법에 대하여 공부하고 있습니다</a:t>
          </a:r>
          <a:r>
            <a:rPr lang="en-US" sz="1100" kern="1200" dirty="0"/>
            <a:t>.</a:t>
          </a:r>
        </a:p>
      </dsp:txBody>
      <dsp:txXfrm>
        <a:off x="5572800" y="3165669"/>
        <a:ext cx="3600000" cy="90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861AE-24FD-4C9A-BE3E-2C484B1AF930}">
      <dsp:nvSpPr>
        <dsp:cNvPr id="0" name=""/>
        <dsp:cNvSpPr/>
      </dsp:nvSpPr>
      <dsp:spPr>
        <a:xfrm>
          <a:off x="0" y="659837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13C741-3D1E-465C-9D6E-C05760B2338C}">
      <dsp:nvSpPr>
        <dsp:cNvPr id="0" name=""/>
        <dsp:cNvSpPr/>
      </dsp:nvSpPr>
      <dsp:spPr>
        <a:xfrm>
          <a:off x="373814" y="947409"/>
          <a:ext cx="679663" cy="6796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E78F6C-DE2B-43F8-B122-ED0B00CF41AF}">
      <dsp:nvSpPr>
        <dsp:cNvPr id="0" name=""/>
        <dsp:cNvSpPr/>
      </dsp:nvSpPr>
      <dsp:spPr>
        <a:xfrm>
          <a:off x="1427293" y="669365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 dirty="0"/>
            <a:t>추세</a:t>
          </a:r>
          <a:r>
            <a:rPr lang="en-US" sz="2200" kern="1200" dirty="0"/>
            <a:t>(Trend)</a:t>
          </a:r>
          <a:r>
            <a:rPr lang="ko-KR" sz="2200" kern="1200" dirty="0"/>
            <a:t>란 </a:t>
          </a:r>
          <a:r>
            <a:rPr lang="en-US" sz="2200" kern="1200" dirty="0"/>
            <a:t>?</a:t>
          </a:r>
        </a:p>
      </dsp:txBody>
      <dsp:txXfrm>
        <a:off x="1427293" y="669365"/>
        <a:ext cx="5286258" cy="1235751"/>
      </dsp:txXfrm>
    </dsp:sp>
    <dsp:sp modelId="{6DEBE35C-3928-4083-9698-22F93C74460D}">
      <dsp:nvSpPr>
        <dsp:cNvPr id="0" name=""/>
        <dsp:cNvSpPr/>
      </dsp:nvSpPr>
      <dsp:spPr>
        <a:xfrm>
          <a:off x="0" y="2214054"/>
          <a:ext cx="6713552" cy="12357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5B2EB-8659-41DD-B697-F9D49155151B}">
      <dsp:nvSpPr>
        <dsp:cNvPr id="0" name=""/>
        <dsp:cNvSpPr/>
      </dsp:nvSpPr>
      <dsp:spPr>
        <a:xfrm>
          <a:off x="129040" y="2359581"/>
          <a:ext cx="1169211" cy="9446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EF938-E933-44AE-A6E9-E50CA1F7FEF7}">
      <dsp:nvSpPr>
        <dsp:cNvPr id="0" name=""/>
        <dsp:cNvSpPr/>
      </dsp:nvSpPr>
      <dsp:spPr>
        <a:xfrm>
          <a:off x="1427293" y="2214054"/>
          <a:ext cx="5286258" cy="123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784" tIns="130784" rIns="130784" bIns="1307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 dirty="0"/>
            <a:t>어떠한 현상에 있어서 나타나는 한 방향으로의 경향 변동</a:t>
          </a:r>
          <a:endParaRPr lang="en-US" sz="2200" kern="1200" dirty="0"/>
        </a:p>
      </dsp:txBody>
      <dsp:txXfrm>
        <a:off x="1427293" y="2214054"/>
        <a:ext cx="5286258" cy="12357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C54D47-75BF-4FDB-94E1-9709549C70FD}">
      <dsp:nvSpPr>
        <dsp:cNvPr id="0" name=""/>
        <dsp:cNvSpPr/>
      </dsp:nvSpPr>
      <dsp:spPr>
        <a:xfrm>
          <a:off x="0" y="23328"/>
          <a:ext cx="6224335" cy="26535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700" kern="1200"/>
            <a:t>누군가가 어떠한 투자 행위를 할 때</a:t>
          </a:r>
          <a:r>
            <a:rPr lang="en-US" sz="2700" kern="1200"/>
            <a:t>, </a:t>
          </a:r>
          <a:r>
            <a:rPr lang="ko-KR" sz="2700" kern="1200"/>
            <a:t>아주 기초적인 판단 기준이 될 수 있기 때문에 필요하다</a:t>
          </a:r>
          <a:r>
            <a:rPr lang="en-US" sz="2700" kern="1200"/>
            <a:t>!</a:t>
          </a:r>
        </a:p>
      </dsp:txBody>
      <dsp:txXfrm>
        <a:off x="129536" y="152864"/>
        <a:ext cx="5965263" cy="2394487"/>
      </dsp:txXfrm>
    </dsp:sp>
    <dsp:sp modelId="{F97FF176-57B1-4AA0-90A7-9E07B314FAB5}">
      <dsp:nvSpPr>
        <dsp:cNvPr id="0" name=""/>
        <dsp:cNvSpPr/>
      </dsp:nvSpPr>
      <dsp:spPr>
        <a:xfrm>
          <a:off x="0" y="2754648"/>
          <a:ext cx="6224335" cy="26535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700" kern="1200" dirty="0"/>
            <a:t>무분별한 투자가 아닌</a:t>
          </a:r>
          <a:r>
            <a:rPr lang="en-US" sz="2700" kern="1200" dirty="0"/>
            <a:t>, </a:t>
          </a:r>
          <a:r>
            <a:rPr lang="ko-KR" sz="2700" kern="1200" dirty="0"/>
            <a:t>어떠한 판단 기준에 따라 이성적인 투자를 할 수 있도록 만들어주는 </a:t>
          </a:r>
          <a:r>
            <a:rPr lang="ko-KR" altLang="en-US" sz="2700" kern="1200" dirty="0"/>
            <a:t>투자</a:t>
          </a:r>
          <a:r>
            <a:rPr lang="ko-KR" sz="2700" kern="1200" dirty="0"/>
            <a:t>보조 </a:t>
          </a:r>
          <a:r>
            <a:rPr lang="ko-KR" sz="2700" kern="1200" dirty="0" err="1"/>
            <a:t>알리미를</a:t>
          </a:r>
          <a:r>
            <a:rPr lang="ko-KR" sz="2700" kern="1200" dirty="0"/>
            <a:t> 만들어 보고자 함</a:t>
          </a:r>
          <a:r>
            <a:rPr lang="en-US" sz="2700" kern="1200" dirty="0"/>
            <a:t>.</a:t>
          </a:r>
        </a:p>
      </dsp:txBody>
      <dsp:txXfrm>
        <a:off x="129536" y="2884184"/>
        <a:ext cx="5965263" cy="239448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1739B-B2A7-4366-9BA8-2BB4FB95C6F4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1.</a:t>
          </a:r>
          <a:r>
            <a:rPr lang="ko-KR" sz="1500" kern="1200" dirty="0"/>
            <a:t>수집한 데이터</a:t>
          </a:r>
          <a:r>
            <a:rPr lang="en-US" altLang="ko-KR" sz="1500" kern="1200" dirty="0"/>
            <a:t>(</a:t>
          </a:r>
          <a:r>
            <a:rPr lang="ko-KR" altLang="en-US" sz="1500" kern="1200" dirty="0"/>
            <a:t>가격</a:t>
          </a:r>
          <a:r>
            <a:rPr lang="en-US" altLang="ko-KR" sz="1500" kern="1200" dirty="0"/>
            <a:t>)</a:t>
          </a:r>
          <a:r>
            <a:rPr lang="ko-KR" sz="1500" kern="1200" dirty="0"/>
            <a:t>를 바탕으로 다방면으로 분석</a:t>
          </a:r>
          <a:r>
            <a:rPr lang="ko-KR" altLang="en-US" sz="1500" kern="1200" dirty="0"/>
            <a:t>하여 시각화 해 본다</a:t>
          </a:r>
          <a:r>
            <a:rPr lang="en-US" sz="1500" kern="1200" dirty="0"/>
            <a:t>.</a:t>
          </a:r>
        </a:p>
      </dsp:txBody>
      <dsp:txXfrm>
        <a:off x="22940" y="22940"/>
        <a:ext cx="7160195" cy="737360"/>
      </dsp:txXfrm>
    </dsp:sp>
    <dsp:sp modelId="{7699D2DE-9A14-4A04-901C-56E893BB1E9B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2.</a:t>
          </a:r>
          <a:r>
            <a:rPr lang="ko-KR" sz="1500" kern="1200"/>
            <a:t>데이터</a:t>
          </a:r>
          <a:r>
            <a:rPr lang="en-US" sz="1500" kern="1200"/>
            <a:t>(</a:t>
          </a:r>
          <a:r>
            <a:rPr lang="ko-KR" sz="1500" kern="1200"/>
            <a:t>가격</a:t>
          </a:r>
          <a:r>
            <a:rPr lang="en-US" sz="1500" kern="1200"/>
            <a:t>)</a:t>
          </a:r>
          <a:r>
            <a:rPr lang="ko-KR" sz="1500" kern="1200"/>
            <a:t>이 가지는 일정한 흐름의 패턴을 찾는다</a:t>
          </a:r>
          <a:r>
            <a:rPr lang="en-US" sz="1500" kern="1200"/>
            <a:t>.</a:t>
          </a:r>
        </a:p>
      </dsp:txBody>
      <dsp:txXfrm>
        <a:off x="627587" y="914964"/>
        <a:ext cx="6937378" cy="737360"/>
      </dsp:txXfrm>
    </dsp:sp>
    <dsp:sp modelId="{8C31FA72-E38A-4CC5-AB19-6960DC777A11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3.</a:t>
          </a:r>
          <a:r>
            <a:rPr lang="ko-KR" sz="1500" kern="1200" dirty="0"/>
            <a:t>찾은 패턴</a:t>
          </a:r>
          <a:r>
            <a:rPr lang="en-US" sz="1500" kern="1200" dirty="0"/>
            <a:t>(Price Action)</a:t>
          </a:r>
          <a:r>
            <a:rPr lang="ko-KR" sz="1500" kern="1200" dirty="0"/>
            <a:t>을 바탕으로 직관적으로</a:t>
          </a:r>
          <a:r>
            <a:rPr lang="en-US" altLang="ko-KR" sz="1500" kern="1200" dirty="0"/>
            <a:t> </a:t>
          </a:r>
          <a:r>
            <a:rPr lang="ko-KR" altLang="en-US" sz="1500" kern="1200" dirty="0"/>
            <a:t>가격의</a:t>
          </a:r>
          <a:r>
            <a:rPr lang="ko-KR" sz="1500" kern="1200" dirty="0"/>
            <a:t> 추세를 표시할 수 있는 간단한 프로그램을 만들어본다</a:t>
          </a:r>
          <a:r>
            <a:rPr lang="en-US" sz="1500" kern="1200" dirty="0"/>
            <a:t>.</a:t>
          </a:r>
        </a:p>
      </dsp:txBody>
      <dsp:txXfrm>
        <a:off x="1232233" y="1806988"/>
        <a:ext cx="6937378" cy="737360"/>
      </dsp:txXfrm>
    </dsp:sp>
    <dsp:sp modelId="{735DBAFD-AB9E-4122-87B6-F325414AF9E8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4.</a:t>
          </a:r>
          <a:r>
            <a:rPr lang="ko-KR" altLang="en-US" sz="1500" kern="1200" dirty="0"/>
            <a:t>만들어진 프로그램의 추세를 근거로 거래소와 </a:t>
          </a:r>
          <a:r>
            <a:rPr lang="en-US" altLang="ko-KR" sz="1500" kern="1200" dirty="0"/>
            <a:t>API</a:t>
          </a:r>
          <a:r>
            <a:rPr lang="ko-KR" altLang="en-US" sz="1500" kern="1200" dirty="0"/>
            <a:t>연동하여 자동으로 매매할 수 있는 프로그램으로 발전시켜 본다</a:t>
          </a:r>
          <a:r>
            <a:rPr lang="en-US" altLang="ko-KR" sz="1500" kern="1200" dirty="0"/>
            <a:t>.</a:t>
          </a:r>
          <a:r>
            <a:rPr lang="en-US" sz="1500" kern="1200" dirty="0"/>
            <a:t> (</a:t>
          </a:r>
          <a:r>
            <a:rPr lang="ko-KR" sz="1500" kern="1200" dirty="0"/>
            <a:t>가능 시</a:t>
          </a:r>
          <a:r>
            <a:rPr lang="en-US" sz="1500" kern="1200" dirty="0"/>
            <a:t>) </a:t>
          </a:r>
        </a:p>
      </dsp:txBody>
      <dsp:txXfrm>
        <a:off x="1836880" y="2699012"/>
        <a:ext cx="6937378" cy="737360"/>
      </dsp:txXfrm>
    </dsp:sp>
    <dsp:sp modelId="{CE310BB4-35F2-4D2F-BCE8-8983A1864725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5.</a:t>
          </a:r>
          <a:r>
            <a:rPr lang="ko-KR" sz="1500" kern="1200" dirty="0"/>
            <a:t>만들어진 프로그램을 가동하며 </a:t>
          </a:r>
          <a:r>
            <a:rPr lang="ko-KR" sz="1500" kern="1200" dirty="0" err="1"/>
            <a:t>백테스팅</a:t>
          </a:r>
          <a:r>
            <a:rPr lang="ko-KR" sz="1500" kern="1200" dirty="0"/>
            <a:t> 해본다</a:t>
          </a:r>
          <a:r>
            <a:rPr lang="en-US" sz="1500" kern="1200" dirty="0"/>
            <a:t>.</a:t>
          </a:r>
        </a:p>
      </dsp:txBody>
      <dsp:txXfrm>
        <a:off x="2441527" y="3591037"/>
        <a:ext cx="6937378" cy="737360"/>
      </dsp:txXfrm>
    </dsp:sp>
    <dsp:sp modelId="{339163F0-410B-426B-9412-C387A2F735AD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702454" y="572200"/>
        <a:ext cx="280008" cy="383102"/>
      </dsp:txXfrm>
    </dsp:sp>
    <dsp:sp modelId="{FDAB5523-1049-4B1F-A062-DB840BABBE3A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307101" y="1464225"/>
        <a:ext cx="280008" cy="383102"/>
      </dsp:txXfrm>
    </dsp:sp>
    <dsp:sp modelId="{BF15DD7D-EC74-4838-932D-86B036F59C0A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911748" y="2343195"/>
        <a:ext cx="280008" cy="383102"/>
      </dsp:txXfrm>
    </dsp:sp>
    <dsp:sp modelId="{4659D38E-D1F0-408A-8DF2-0C76A436295D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svg>
</file>

<file path=ppt/media/image41.jpeg>
</file>

<file path=ppt/media/image42.jpeg>
</file>

<file path=ppt/media/image43.jpeg>
</file>

<file path=ppt/media/image44.jpeg>
</file>

<file path=ppt/media/image45.png>
</file>

<file path=ppt/media/image46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DB464-7956-ED05-5380-EF9337FC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AC8149-D4BA-5E40-3F58-057653EA0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4DB46-F47D-21D7-7F9C-789E4B1A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3B3D8-F1FE-5557-FB55-726CC6A46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3E38E3-E692-3BF7-C285-61AB5DFA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39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88DE6A-347A-23C4-E052-19B3561EC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193966-2023-C346-A321-264CF242D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00A974-2179-7008-2E76-74914D9AC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E95F0-45E4-669E-2000-E007400B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509C22-7F53-44ED-6B80-189A4B7B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06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6CD21E-E657-CB40-F724-5FF4041C0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627AED-3F78-3436-0374-CFB8DC1B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30286-C412-397F-D08B-89B0764CD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0E7EA2-14E0-EA43-0997-7B048DC6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1EA36-418C-48AC-5E10-F9FD46DD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7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8EDF5-CDB0-1FE4-B398-36B46306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C19161-3352-2A10-D969-16E16BA42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96C18C-9A1F-D91E-D3DF-9A7E4A74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D1D069-9AB0-1BC8-90DA-914C0564E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13AE4-311E-D06B-0321-307066A5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40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E2A1C-9C97-F7F7-E63C-8E2B8E88E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F54B02-CBD2-54CA-AFF7-B7F424398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B0D6F0-9C8D-11DD-F6BF-158F50EE7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E4C9D6-711F-75F8-FED7-D2D6457B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9C9B2E-481C-6C67-BA5C-EA148327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71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6C340-29BA-E191-17A1-AC721A73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F9FFA-88A8-E5ED-3858-2F19BEF8F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36C79-C7ED-CB25-88E8-98A87D4B5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DBA3C1-EE83-F966-5726-20665B169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0E193-3D16-37C3-8722-17C6D6DC1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AE992D-F006-A1AD-FF60-B060B5C5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DF5EE-6902-C835-70BE-2733575A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DD2D62-868A-2B31-46C6-70C5FDBC9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F5C2F2-A874-D2CA-820C-ACB57CA6C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F559B7-B37F-EADF-E72B-7229D310D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E4A4BE-61FD-0EDE-EC25-72B0CB792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E3AFFE-D89E-998F-436C-9DE4A113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255A683-CB45-CA5D-2B8F-1BC41954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3D9E4C-C83F-5FCA-F541-028C64F3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6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5AF1A-458C-B413-135D-3E67ECF5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A16185-F3FB-E38E-7166-C0CC4993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FCF1E2-FD32-DD09-9F8A-2F9AA327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B3234E3-01A9-3B13-ED32-5C887980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0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2B53661-14FB-3157-7683-ECF1DC8C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977981-1A30-F499-E92C-E090B833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9710D5-6DA3-B7E3-2EC3-C48426709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44FCB-09C8-B85B-FB6D-A9B7CF566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B5957-43F1-AD0C-D8A7-7C2A9F0EC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3739BE-511B-1F8C-A3AE-FD5FEB0C2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49EEDD-D2F3-46B0-77D9-3F7B50A9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4F96E3-CAE4-5CE3-948B-8281E169B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D2EEE2-DADD-7342-782E-7A4D5F771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78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F5EE0E-AE2D-F8B0-8D37-C4A32C0C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2F8D7B-468A-793C-6AAA-365B8BFAF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FD9E60-029C-F97F-B203-59B69A570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BDACA-A760-83F9-1617-C33941483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3E276-1AA4-311D-3F1E-606E7ECD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0EA5B5-79E8-D70E-2693-DB979B28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78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76F18D-A4D7-DDD2-519E-33473D25A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AAA719-DCBE-0F1A-8F95-AD8574201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DA28A8-30CE-DA61-2C9E-455B2C0EC1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23E06-E551-410E-8431-93CAE3AB4B6B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F341E9-FACD-22EE-D421-E4E92B359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87E2B-1F1A-01E0-E10E-9A7ED2793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9CDC7-9C7C-47E9-90A4-432C0B22A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08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42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05093C-CB8D-286D-98FF-BE9B79A0A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ko-KR" altLang="en-US" b="1" dirty="0"/>
              <a:t>집 단 지 성</a:t>
            </a:r>
            <a:br>
              <a:rPr lang="en-US" altLang="ko-KR" b="1" dirty="0"/>
            </a:br>
            <a:r>
              <a:rPr lang="en-US" altLang="ko-KR" b="1" dirty="0"/>
              <a:t>Roadmap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E3D173-2A01-8396-CCC7-E5A786265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ko-KR" altLang="en-US" dirty="0"/>
              <a:t>객체지향 프로그래밍</a:t>
            </a:r>
            <a:r>
              <a:rPr lang="en-US" altLang="ko-KR" dirty="0"/>
              <a:t> </a:t>
            </a:r>
            <a:r>
              <a:rPr lang="ko-KR" altLang="en-US" dirty="0" err="1"/>
              <a:t>김기종</a:t>
            </a:r>
            <a:r>
              <a:rPr lang="ko-KR" altLang="en-US" dirty="0"/>
              <a:t> 교수님</a:t>
            </a:r>
            <a:endParaRPr lang="en-US" altLang="ko-KR" dirty="0"/>
          </a:p>
          <a:p>
            <a:r>
              <a:rPr lang="ko-KR" altLang="en-US" dirty="0"/>
              <a:t>심상희</a:t>
            </a:r>
            <a:r>
              <a:rPr lang="en-US" altLang="ko-KR" dirty="0"/>
              <a:t> </a:t>
            </a:r>
            <a:r>
              <a:rPr lang="ko-KR" altLang="en-US" dirty="0" err="1"/>
              <a:t>왕인성</a:t>
            </a:r>
            <a:r>
              <a:rPr lang="ko-KR" altLang="en-US" dirty="0"/>
              <a:t> </a:t>
            </a:r>
            <a:r>
              <a:rPr lang="ko-KR" altLang="en-US" dirty="0" err="1"/>
              <a:t>조황주</a:t>
            </a:r>
            <a:r>
              <a:rPr lang="ko-KR" altLang="en-US" dirty="0"/>
              <a:t> </a:t>
            </a:r>
            <a:r>
              <a:rPr lang="ko-KR" altLang="en-US" dirty="0" err="1"/>
              <a:t>장준규</a:t>
            </a:r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, </a:t>
            </a:r>
            <a:r>
              <a:rPr lang="ko-KR" altLang="en-US" dirty="0"/>
              <a:t>서성빈</a:t>
            </a:r>
            <a:endParaRPr lang="en-US" altLang="ko-KR" dirty="0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1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메모장에 글을 쓰는 사람">
            <a:extLst>
              <a:ext uri="{FF2B5EF4-FFF2-40B4-BE49-F238E27FC236}">
                <a16:creationId xmlns:a16="http://schemas.microsoft.com/office/drawing/2014/main" id="{04EE8A43-B26C-3C66-95DE-71284FCEF9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" r="-1" b="-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5C4977B-7569-7429-BBD0-5C0F64D5B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프로젝트 진행 과정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8091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1. Github</a:t>
            </a:r>
            <a:r>
              <a:rPr lang="ko-KR" alt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와 친해지기</a:t>
            </a:r>
          </a:p>
        </p:txBody>
      </p:sp>
      <p:sp>
        <p:nvSpPr>
          <p:cNvPr id="7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제대로 파는 Git &amp; GitHub - by 얄코 - 인프런 | 강의">
            <a:extLst>
              <a:ext uri="{FF2B5EF4-FFF2-40B4-BE49-F238E27FC236}">
                <a16:creationId xmlns:a16="http://schemas.microsoft.com/office/drawing/2014/main" id="{5EDF07BE-16BB-DA5C-6EBE-91382BEF59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066641"/>
            <a:ext cx="7214616" cy="469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01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1A47-0F49-B6F1-25DE-110CFB7E3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  <a:r>
              <a:rPr lang="ko-KR" alt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와 친해지기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AC755D0-24A3-E964-3220-47E91A730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709803"/>
            <a:ext cx="7214616" cy="54109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00736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FBB37F-B5DD-51F6-FE21-03C486A8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842" y="338328"/>
            <a:ext cx="10809885" cy="1605083"/>
          </a:xfrm>
        </p:spPr>
        <p:txBody>
          <a:bodyPr anchor="ctr">
            <a:normAutofit/>
          </a:bodyPr>
          <a:lstStyle/>
          <a:p>
            <a:r>
              <a:rPr lang="en-US" altLang="ko-KR" sz="2000" dirty="0"/>
              <a:t>Git, </a:t>
            </a:r>
            <a:r>
              <a:rPr lang="en-US" altLang="ko-KR" sz="2000" dirty="0" err="1"/>
              <a:t>Github</a:t>
            </a:r>
            <a:r>
              <a:rPr lang="ko-KR" altLang="en-US" sz="2000" dirty="0"/>
              <a:t>의 정의와</a:t>
            </a:r>
            <a:r>
              <a:rPr lang="en-US" altLang="ko-KR" sz="2000" dirty="0"/>
              <a:t>, </a:t>
            </a:r>
            <a:r>
              <a:rPr lang="ko-KR" altLang="en-US" sz="2000" dirty="0"/>
              <a:t>사용법에 대한 교육 후 각자의 </a:t>
            </a:r>
            <a:r>
              <a:rPr lang="ko-KR" altLang="en-US" sz="2000" dirty="0" err="1"/>
              <a:t>브랜치를</a:t>
            </a:r>
            <a:r>
              <a:rPr lang="ko-KR" altLang="en-US" sz="2000" dirty="0"/>
              <a:t> 개설하여 </a:t>
            </a:r>
            <a:r>
              <a:rPr lang="ko-KR" altLang="en-US" sz="2000" dirty="0" err="1"/>
              <a:t>사용중입니다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 err="1"/>
              <a:t>Push&amp;Pull&amp;Commit</a:t>
            </a:r>
            <a:r>
              <a:rPr lang="ko-KR" altLang="en-US" sz="2000" dirty="0"/>
              <a:t>은 편리한 인터페이스를 갖춘 </a:t>
            </a:r>
            <a:r>
              <a:rPr lang="en-US" altLang="ko-KR" sz="2000" dirty="0" err="1"/>
              <a:t>Github</a:t>
            </a:r>
            <a:r>
              <a:rPr lang="en-US" altLang="ko-KR" sz="2000" dirty="0"/>
              <a:t> Desktop</a:t>
            </a:r>
            <a:r>
              <a:rPr lang="ko-KR" altLang="en-US" sz="2000" dirty="0"/>
              <a:t>을 사용하고 있습니다</a:t>
            </a:r>
            <a:r>
              <a:rPr lang="en-US" altLang="ko-KR" sz="2000"/>
              <a:t>.</a:t>
            </a:r>
            <a:endParaRPr lang="en-US" altLang="ko-KR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E4A748B-6FD4-46A4-92FF-B5A9598B9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260" y="2742397"/>
            <a:ext cx="3884176" cy="3291840"/>
          </a:xfrm>
          <a:prstGeom prst="rect">
            <a:avLst/>
          </a:prstGeom>
        </p:spPr>
      </p:pic>
      <p:sp>
        <p:nvSpPr>
          <p:cNvPr id="23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2D89833-223C-3EC1-6165-46E43D43F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4" y="2989285"/>
            <a:ext cx="4974336" cy="279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6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B249D1F-AFA4-A69A-B1BB-62720559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2. Python</a:t>
            </a:r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을 </a:t>
            </a:r>
            <a:r>
              <a:rPr lang="ko-KR" altLang="en-US" sz="4600" dirty="0"/>
              <a:t>활용한</a:t>
            </a:r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데이터 수집</a:t>
            </a:r>
          </a:p>
        </p:txBody>
      </p:sp>
      <p:sp>
        <p:nvSpPr>
          <p:cNvPr id="1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웹 스크래핑 작동 방식 알아보기">
            <a:extLst>
              <a:ext uri="{FF2B5EF4-FFF2-40B4-BE49-F238E27FC236}">
                <a16:creationId xmlns:a16="http://schemas.microsoft.com/office/drawing/2014/main" id="{EFAF17E3-E256-1D4F-1BFE-A37BD416AA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611630"/>
            <a:ext cx="7214616" cy="360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352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137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493A192-876E-7835-514C-61220CE0E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8" t="9091"/>
          <a:stretch/>
        </p:blipFill>
        <p:spPr bwMode="auto">
          <a:xfrm>
            <a:off x="20" y="10"/>
            <a:ext cx="8668492" cy="68579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5" name="Rectangle 139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FE0DC17-D06B-013F-D049-6FC23EE33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웹 스크래핑과</a:t>
            </a:r>
            <a:r>
              <a:rPr lang="en-US" altLang="ko-KR" sz="4800"/>
              <a:t> </a:t>
            </a:r>
            <a:r>
              <a:rPr lang="ko-KR" altLang="en-US" sz="4800"/>
              <a:t>웹 </a:t>
            </a:r>
            <a:r>
              <a:rPr lang="en-US" altLang="ko-KR" sz="4800"/>
              <a:t>API</a:t>
            </a:r>
            <a:r>
              <a:rPr lang="ko-KR" altLang="en-US" sz="4800"/>
              <a:t>에 대한 학습</a:t>
            </a:r>
            <a:endParaRPr lang="en-US" altLang="ko-KR" sz="480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743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3" name="Freeform: Shape 8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5" name="Freeform: Shape 8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6D439A-54CE-D2F0-4936-66D9133B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2600" kern="1200">
                <a:latin typeface="+mj-lt"/>
                <a:ea typeface="+mj-ea"/>
                <a:cs typeface="+mj-cs"/>
              </a:rPr>
              <a:t>파이썬을</a:t>
            </a:r>
            <a:r>
              <a:rPr lang="en-US" altLang="ko-KR" sz="2600" kern="1200">
                <a:latin typeface="+mj-lt"/>
                <a:ea typeface="+mj-ea"/>
                <a:cs typeface="+mj-cs"/>
              </a:rPr>
              <a:t> </a:t>
            </a:r>
            <a:r>
              <a:rPr lang="ko-KR" altLang="en-US" sz="2600" kern="1200">
                <a:latin typeface="+mj-lt"/>
                <a:ea typeface="+mj-ea"/>
                <a:cs typeface="+mj-cs"/>
              </a:rPr>
              <a:t>통하여 </a:t>
            </a:r>
            <a:br>
              <a:rPr lang="en-US" altLang="ko-KR" sz="2600" kern="1200">
                <a:latin typeface="+mj-lt"/>
                <a:ea typeface="+mj-ea"/>
                <a:cs typeface="+mj-cs"/>
              </a:rPr>
            </a:br>
            <a:r>
              <a:rPr lang="ko-KR" altLang="en-US" sz="2600" kern="1200">
                <a:latin typeface="+mj-lt"/>
                <a:ea typeface="+mj-ea"/>
                <a:cs typeface="+mj-cs"/>
              </a:rPr>
              <a:t>원하는 데이터 </a:t>
            </a:r>
            <a:br>
              <a:rPr lang="en-US" altLang="ko-KR" sz="2600" kern="1200">
                <a:latin typeface="+mj-lt"/>
                <a:ea typeface="+mj-ea"/>
                <a:cs typeface="+mj-cs"/>
              </a:rPr>
            </a:br>
            <a:r>
              <a:rPr lang="ko-KR" altLang="en-US" sz="2600" kern="1200">
                <a:latin typeface="+mj-lt"/>
                <a:ea typeface="+mj-ea"/>
                <a:cs typeface="+mj-cs"/>
              </a:rPr>
              <a:t>가져와 보기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18" name="Content Placeholder 13317">
            <a:extLst>
              <a:ext uri="{FF2B5EF4-FFF2-40B4-BE49-F238E27FC236}">
                <a16:creationId xmlns:a16="http://schemas.microsoft.com/office/drawing/2014/main" id="{1DD0761F-ACD7-FD53-4E65-54F65639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Requests</a:t>
            </a:r>
          </a:p>
          <a:p>
            <a:r>
              <a:rPr lang="en-US" sz="1700" dirty="0"/>
              <a:t>Bs4</a:t>
            </a:r>
          </a:p>
          <a:p>
            <a:r>
              <a:rPr lang="en-US" sz="1700" dirty="0" err="1"/>
              <a:t>Beautifulsoup</a:t>
            </a:r>
            <a:r>
              <a:rPr lang="en-US" sz="1700" dirty="0"/>
              <a:t> </a:t>
            </a:r>
          </a:p>
          <a:p>
            <a:r>
              <a:rPr lang="ko-KR" altLang="en-US" sz="1700" dirty="0"/>
              <a:t>등 여러가지 </a:t>
            </a:r>
            <a:r>
              <a:rPr lang="ko-KR" altLang="en-US" sz="1700" dirty="0" err="1"/>
              <a:t>파이썬의</a:t>
            </a:r>
            <a:r>
              <a:rPr lang="ko-KR" altLang="en-US" sz="1700" dirty="0"/>
              <a:t> 모듈을 이용하여 웹 </a:t>
            </a:r>
            <a:r>
              <a:rPr lang="ko-KR" altLang="en-US" sz="1700" dirty="0" err="1"/>
              <a:t>스크래핑을</a:t>
            </a:r>
            <a:r>
              <a:rPr lang="ko-KR" altLang="en-US" sz="1700" dirty="0"/>
              <a:t> 실습</a:t>
            </a:r>
            <a:endParaRPr lang="en-US" sz="1700" dirty="0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48274F78-02BD-8CD4-16F6-6C8E02D8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945" y="123825"/>
            <a:ext cx="8054975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1006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D9FF2-15FB-1F2B-C94B-246E8F26F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웹 </a:t>
            </a:r>
            <a:r>
              <a:rPr lang="en-US" altLang="ko-KR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</a:t>
            </a:r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를</a:t>
            </a:r>
            <a:br>
              <a:rPr lang="en-US" altLang="ko-KR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통하여 가져와 보기</a:t>
            </a:r>
          </a:p>
        </p:txBody>
      </p:sp>
      <p:sp>
        <p:nvSpPr>
          <p:cNvPr id="14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텍스트이(가) 표시된 사진&#10;&#10;자동 생성된 설명">
            <a:extLst>
              <a:ext uri="{FF2B5EF4-FFF2-40B4-BE49-F238E27FC236}">
                <a16:creationId xmlns:a16="http://schemas.microsoft.com/office/drawing/2014/main" id="{2E193FA9-AB19-2BCB-9439-891097962D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01168"/>
            <a:ext cx="4662690" cy="647595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60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C4F10F-7E99-FDD7-F05B-BBB0D759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Level 3. </a:t>
            </a:r>
            <a:r>
              <a:rPr lang="ko-KR" alt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수집한 데이터를 가공하여 활용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8B3B607-9094-42D8-83A4-3D9CF59B8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701813"/>
            <a:ext cx="7214616" cy="342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56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5E23B7CC-9E50-E6A6-408A-EF4031B946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351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778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8257797-34CE-1CC2-BB41-DC14E7AC53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694EDD-E62A-C05B-4B6B-23E681951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조원소개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755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985154C-0933-EC57-5293-4F532FF86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6333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5000" dirty="0"/>
              <a:t>Level 4. </a:t>
            </a:r>
            <a:br>
              <a:rPr lang="en-US" altLang="ko-KR" sz="5000" dirty="0"/>
            </a:br>
            <a:r>
              <a:rPr lang="ko-KR" altLang="en-US" sz="5000" dirty="0"/>
              <a:t>가공된 데이터를 활용한 개발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B49C1B-BAF0-39DA-9949-2542E57F48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331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7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1BC996-922E-8506-772C-A181487D1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5770"/>
            <a:ext cx="4818888" cy="1481328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5000" dirty="0"/>
              <a:t>Fintech</a:t>
            </a:r>
            <a:r>
              <a:rPr lang="ko-KR" altLang="en-US" sz="5000" dirty="0"/>
              <a:t>란 </a:t>
            </a:r>
            <a:br>
              <a:rPr lang="en-US" altLang="ko-KR" sz="5000" dirty="0"/>
            </a:br>
            <a:r>
              <a:rPr lang="ko-KR" altLang="en-US" sz="5000" dirty="0"/>
              <a:t>무엇인가</a:t>
            </a:r>
            <a:r>
              <a:rPr lang="en-US" altLang="ko-KR" sz="5000" dirty="0"/>
              <a:t>?</a:t>
            </a:r>
            <a:endParaRPr lang="ko-KR" altLang="en-US" sz="5000" dirty="0"/>
          </a:p>
        </p:txBody>
      </p:sp>
      <p:sp>
        <p:nvSpPr>
          <p:cNvPr id="103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B777D0-ECB4-0CD2-227E-7CA256C52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ko-KR" altLang="en-US" sz="2200" dirty="0" err="1"/>
              <a:t>핀테크</a:t>
            </a:r>
            <a:r>
              <a:rPr lang="en-US" altLang="ko-KR" sz="2200" dirty="0"/>
              <a:t>(Fin-tech)</a:t>
            </a:r>
            <a:r>
              <a:rPr lang="ko-KR" altLang="en-US" sz="2200" dirty="0"/>
              <a:t>는 금융</a:t>
            </a:r>
            <a:r>
              <a:rPr lang="en-US" altLang="ko-KR" sz="2200" dirty="0"/>
              <a:t>(Finance)</a:t>
            </a:r>
            <a:r>
              <a:rPr lang="ko-KR" altLang="en-US" sz="2200" dirty="0"/>
              <a:t>과 기술</a:t>
            </a:r>
            <a:r>
              <a:rPr lang="en-US" altLang="ko-KR" sz="2200" dirty="0"/>
              <a:t>(Technology)</a:t>
            </a:r>
            <a:r>
              <a:rPr lang="ko-KR" altLang="en-US" sz="2200" dirty="0"/>
              <a:t>에서 각각 앞 글자를 떼어서 만든 합성어이다</a:t>
            </a:r>
            <a:r>
              <a:rPr lang="en-US" altLang="ko-KR" sz="2200" dirty="0"/>
              <a:t>.</a:t>
            </a:r>
          </a:p>
          <a:p>
            <a:r>
              <a:rPr lang="ko-KR" altLang="en-US" sz="2200" dirty="0"/>
              <a:t>말 그대로</a:t>
            </a:r>
            <a:r>
              <a:rPr lang="en-US" altLang="ko-KR" sz="2200" dirty="0"/>
              <a:t>, </a:t>
            </a:r>
            <a:r>
              <a:rPr lang="ko-KR" altLang="en-US" sz="2200" dirty="0"/>
              <a:t>금융과</a:t>
            </a:r>
            <a:r>
              <a:rPr lang="en-US" altLang="ko-KR" sz="2200" dirty="0"/>
              <a:t> IT </a:t>
            </a:r>
            <a:r>
              <a:rPr lang="ko-KR" altLang="en-US" sz="2200" dirty="0"/>
              <a:t>기술의 융합이며</a:t>
            </a:r>
            <a:r>
              <a:rPr lang="en-US" altLang="ko-KR" sz="2200" dirty="0"/>
              <a:t>, IT </a:t>
            </a:r>
            <a:r>
              <a:rPr lang="ko-KR" altLang="en-US" sz="2200" dirty="0"/>
              <a:t>기술을 통하여 금융의 편리성을 도모하는 모든 기술들을 총칭한다</a:t>
            </a:r>
            <a:r>
              <a:rPr lang="en-US" altLang="ko-KR" sz="2200" dirty="0"/>
              <a:t>.</a:t>
            </a:r>
          </a:p>
          <a:p>
            <a:r>
              <a:rPr lang="ko-KR" altLang="en-US" sz="2200" dirty="0"/>
              <a:t>전세계 </a:t>
            </a:r>
            <a:r>
              <a:rPr lang="ko-KR" altLang="en-US" sz="2200" dirty="0" err="1"/>
              <a:t>핀테크</a:t>
            </a:r>
            <a:r>
              <a:rPr lang="ko-KR" altLang="en-US" sz="2200" dirty="0"/>
              <a:t> 시장의 매출규모는 작년 기준 </a:t>
            </a:r>
            <a:r>
              <a:rPr lang="en-US" altLang="ko-KR" sz="2200" dirty="0"/>
              <a:t>310 billion dollar , 400</a:t>
            </a:r>
            <a:r>
              <a:rPr lang="ko-KR" altLang="en-US" sz="2200" dirty="0"/>
              <a:t>조원이다</a:t>
            </a:r>
            <a:r>
              <a:rPr lang="en-US" altLang="ko-KR" sz="2200" dirty="0"/>
              <a:t>.</a:t>
            </a:r>
            <a:endParaRPr lang="ko-KR" altLang="en-US" sz="2200" dirty="0"/>
          </a:p>
        </p:txBody>
      </p:sp>
      <p:pic>
        <p:nvPicPr>
          <p:cNvPr id="1026" name="Picture 2" descr="Fintech Market Share | T4">
            <a:extLst>
              <a:ext uri="{FF2B5EF4-FFF2-40B4-BE49-F238E27FC236}">
                <a16:creationId xmlns:a16="http://schemas.microsoft.com/office/drawing/2014/main" id="{FAA79DE1-8278-61C7-84DE-4DACAB480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873194"/>
            <a:ext cx="5458968" cy="31116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107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72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77" name="Rectangle 74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D6292F5-D75E-B796-AEF8-7FD8BBAFF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/>
              <a:t>핀테크의 종류</a:t>
            </a:r>
            <a:endParaRPr lang="ko-KR" altLang="en-US" sz="2800" dirty="0"/>
          </a:p>
        </p:txBody>
      </p:sp>
      <p:sp>
        <p:nvSpPr>
          <p:cNvPr id="3079" name="Rectangle 76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0" name="Content Placeholder 3077">
            <a:extLst>
              <a:ext uri="{FF2B5EF4-FFF2-40B4-BE49-F238E27FC236}">
                <a16:creationId xmlns:a16="http://schemas.microsoft.com/office/drawing/2014/main" id="{C39ACF26-986C-B407-E81B-84FD1E1C8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510047"/>
            <a:ext cx="6858000" cy="1645920"/>
          </a:xfrm>
        </p:spPr>
        <p:txBody>
          <a:bodyPr anchor="ctr">
            <a:normAutofit/>
          </a:bodyPr>
          <a:lstStyle/>
          <a:p>
            <a:r>
              <a:rPr lang="ko-KR" altLang="en-US" sz="1800"/>
              <a:t>단순한 송금 어플</a:t>
            </a:r>
            <a:r>
              <a:rPr lang="en-US" altLang="ko-KR" sz="1800"/>
              <a:t>, </a:t>
            </a:r>
            <a:r>
              <a:rPr lang="ko-KR" altLang="en-US" sz="1800"/>
              <a:t>요즘 뜨고있는 마이데이터 사업부터 금융분야의 로보어드바이저까지 데이터를 모아서 분석하고</a:t>
            </a:r>
            <a:r>
              <a:rPr lang="en-US" altLang="ko-KR" sz="1800"/>
              <a:t>, </a:t>
            </a:r>
            <a:r>
              <a:rPr lang="ko-KR" altLang="en-US" sz="1800"/>
              <a:t>서비스를 제공하는 핀테크 산업들이 널리 발달하고 있다</a:t>
            </a:r>
            <a:r>
              <a:rPr lang="en-US" altLang="ko-KR" sz="1800"/>
              <a:t>.</a:t>
            </a:r>
            <a:endParaRPr lang="en-US" sz="1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9BF4E2-6FCD-D687-1452-ECFFEBF76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24" y="2630363"/>
            <a:ext cx="1683181" cy="36393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113FAEB-3638-DAAC-8E63-2D74C6651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490" y="2630362"/>
            <a:ext cx="1683181" cy="3608313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B7F7A9B-3BCD-051C-D29C-0CA37311E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7415" y="2633894"/>
            <a:ext cx="3584448" cy="35844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카카오페이 돈받기 처음이라면 따라해~">
            <a:extLst>
              <a:ext uri="{FF2B5EF4-FFF2-40B4-BE49-F238E27FC236}">
                <a16:creationId xmlns:a16="http://schemas.microsoft.com/office/drawing/2014/main" id="{4B59C1C6-3FB6-2199-39CC-691421971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305" y="2778708"/>
            <a:ext cx="3403252" cy="340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252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Cryptocurrency: Coinbase starts testing a subscription service for crypto trading without fees">
            <a:extLst>
              <a:ext uri="{FF2B5EF4-FFF2-40B4-BE49-F238E27FC236}">
                <a16:creationId xmlns:a16="http://schemas.microsoft.com/office/drawing/2014/main" id="{8EDF18A2-043A-BE77-5B08-418FAD13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853" y="346167"/>
            <a:ext cx="2422608" cy="158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중국을 장학한 핀테크 서비스, 알리페이 &lt; No.1브랜드 &lt; 기사본문 - 소비자평가">
            <a:extLst>
              <a:ext uri="{FF2B5EF4-FFF2-40B4-BE49-F238E27FC236}">
                <a16:creationId xmlns:a16="http://schemas.microsoft.com/office/drawing/2014/main" id="{20D8BF5B-33A8-C6AA-1A3F-5FDAE2EC4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4208" y="451355"/>
            <a:ext cx="3251032" cy="133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클릭 e종목] '로빈후드' 기업가치 200억 달러의 비밀 - 아시아경제">
            <a:extLst>
              <a:ext uri="{FF2B5EF4-FFF2-40B4-BE49-F238E27FC236}">
                <a16:creationId xmlns:a16="http://schemas.microsoft.com/office/drawing/2014/main" id="{0853DBFC-A00B-98A1-0FE1-D6F063F10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87106" y="505352"/>
            <a:ext cx="3286884" cy="1226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993721F2-F180-84EC-B3B9-6FF4C19618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5128" y="2431965"/>
            <a:ext cx="3745104" cy="197554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회계로 스타트업 읽기] 토스 재무제표 간단 분석 - 모비인사이드 MOBIINSIDE">
            <a:extLst>
              <a:ext uri="{FF2B5EF4-FFF2-40B4-BE49-F238E27FC236}">
                <a16:creationId xmlns:a16="http://schemas.microsoft.com/office/drawing/2014/main" id="{C24303C0-7BF9-A865-82B5-753A6BD0E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297" y="4930536"/>
            <a:ext cx="3028554" cy="158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2300641"/>
            <a:ext cx="4236873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8C36BAB-F240-A03A-0B04-02ACFCA0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52" y="2916520"/>
            <a:ext cx="2840391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대표적 </a:t>
            </a:r>
            <a:r>
              <a:rPr lang="ko-KR" alt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핀테크</a:t>
            </a:r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기업들</a:t>
            </a:r>
            <a:endParaRPr lang="en-US" altLang="ko-KR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카카오페이 - Home | Facebook">
            <a:extLst>
              <a:ext uri="{FF2B5EF4-FFF2-40B4-BE49-F238E27FC236}">
                <a16:creationId xmlns:a16="http://schemas.microsoft.com/office/drawing/2014/main" id="{9BA1E17D-27F7-8648-4568-1E7945AA8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49829" y="2984430"/>
            <a:ext cx="3179408" cy="317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53362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060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C5A2336-62B8-3DEF-B629-9DC117473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pPr algn="ctr"/>
            <a:r>
              <a:rPr lang="en-US" altLang="ko-KR" sz="3500" dirty="0"/>
              <a:t>Robo Advisor</a:t>
            </a:r>
            <a:r>
              <a:rPr lang="ko-KR" altLang="en-US" sz="3500" dirty="0"/>
              <a:t>의 기초</a:t>
            </a:r>
            <a:r>
              <a:rPr lang="en-US" altLang="ko-KR" sz="3500" dirty="0"/>
              <a:t>, </a:t>
            </a:r>
            <a:r>
              <a:rPr lang="ko-KR" altLang="en-US" sz="3500" dirty="0"/>
              <a:t>추세 </a:t>
            </a:r>
            <a:r>
              <a:rPr lang="ko-KR" altLang="en-US" sz="3500" dirty="0" err="1"/>
              <a:t>알리미</a:t>
            </a:r>
            <a:r>
              <a:rPr lang="ko-KR" altLang="en-US" sz="3500" dirty="0"/>
              <a:t> </a:t>
            </a:r>
            <a:r>
              <a:rPr lang="ko-KR" altLang="en-US" sz="3500" dirty="0" err="1"/>
              <a:t>만들어보기</a:t>
            </a:r>
            <a:endParaRPr lang="ko-KR" altLang="en-US" sz="3500" dirty="0"/>
          </a:p>
        </p:txBody>
      </p:sp>
      <p:sp>
        <p:nvSpPr>
          <p:cNvPr id="7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202" name="Content Placeholder 8197">
            <a:extLst>
              <a:ext uri="{FF2B5EF4-FFF2-40B4-BE49-F238E27FC236}">
                <a16:creationId xmlns:a16="http://schemas.microsoft.com/office/drawing/2014/main" id="{E01439A4-2FBF-C276-7ACE-023AF0757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1210320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194" name="Picture 2" descr="소비자고발뉴스] 정부 &quot;경제 흐름, 5개월 연속 부진&quot; 평가">
            <a:extLst>
              <a:ext uri="{FF2B5EF4-FFF2-40B4-BE49-F238E27FC236}">
                <a16:creationId xmlns:a16="http://schemas.microsoft.com/office/drawing/2014/main" id="{B045B5EF-3C05-2053-35F8-5BFF9C66A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8" r="22558" b="-1"/>
          <a:stretch/>
        </p:blipFill>
        <p:spPr bwMode="auto">
          <a:xfrm>
            <a:off x="7675658" y="2093976"/>
            <a:ext cx="3941064" cy="40965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12573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9BE3B8D-9592-CBEF-5FC0-14380AE83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ko-KR" altLang="en-US" sz="5400"/>
              <a:t>추세가 왜 중요할까</a:t>
            </a:r>
            <a:r>
              <a:rPr lang="en-US" altLang="ko-KR" sz="5400"/>
              <a:t>?</a:t>
            </a:r>
            <a:endParaRPr lang="ko-KR" altLang="en-US" sz="54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내용 개체 틀 2">
            <a:extLst>
              <a:ext uri="{FF2B5EF4-FFF2-40B4-BE49-F238E27FC236}">
                <a16:creationId xmlns:a16="http://schemas.microsoft.com/office/drawing/2014/main" id="{B7DDB3E3-5451-6CF4-34E9-5A3FEE3D12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4479160"/>
              </p:ext>
            </p:extLst>
          </p:nvPr>
        </p:nvGraphicFramePr>
        <p:xfrm>
          <a:off x="5126418" y="552091"/>
          <a:ext cx="6224335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1520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5ABCF1C-AB1E-6002-65B1-7CC081D03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A760E4F-E6D1-8FDD-B542-161B3AEBB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/>
              <a:t>어떻게 만들 수 있을까</a:t>
            </a:r>
            <a:r>
              <a:rPr lang="en-US" altLang="ko-KR"/>
              <a:t>?</a:t>
            </a:r>
            <a:endParaRPr lang="ko-KR" altLang="en-US"/>
          </a:p>
        </p:txBody>
      </p:sp>
      <p:graphicFrame>
        <p:nvGraphicFramePr>
          <p:cNvPr id="22" name="내용 개체 틀 2">
            <a:extLst>
              <a:ext uri="{FF2B5EF4-FFF2-40B4-BE49-F238E27FC236}">
                <a16:creationId xmlns:a16="http://schemas.microsoft.com/office/drawing/2014/main" id="{D79CE0A6-037F-02F6-87BB-AD44F7BAC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20274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2267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71" name="Rectangle 14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B7B80EA-AAAA-5610-2FB9-61D4C33D8A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09" r="-1" b="9772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E7CA802-6D2E-FABF-615D-BF071F79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600" dirty="0">
                <a:solidFill>
                  <a:srgbClr val="FFFFFF"/>
                </a:solidFill>
              </a:rPr>
              <a:t>Algorithm </a:t>
            </a:r>
            <a:r>
              <a:rPr lang="ko-KR" altLang="en-US" sz="6600" dirty="0">
                <a:solidFill>
                  <a:srgbClr val="FFFFFF"/>
                </a:solidFill>
              </a:rPr>
              <a:t>학습</a:t>
            </a:r>
          </a:p>
        </p:txBody>
      </p:sp>
      <p:sp>
        <p:nvSpPr>
          <p:cNvPr id="5134" name="Content Placeholder 5125">
            <a:extLst>
              <a:ext uri="{FF2B5EF4-FFF2-40B4-BE49-F238E27FC236}">
                <a16:creationId xmlns:a16="http://schemas.microsoft.com/office/drawing/2014/main" id="{635F3279-5FD3-8B8B-C2AD-F1627E621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latinLnBrk="0">
              <a:buNone/>
            </a:pPr>
            <a:r>
              <a:rPr lang="en-US" altLang="ko-KR" sz="2400">
                <a:solidFill>
                  <a:srgbClr val="FFFFFF"/>
                </a:solidFill>
              </a:rPr>
              <a:t>  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17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0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5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30">
            <a:extLst>
              <a:ext uri="{FF2B5EF4-FFF2-40B4-BE49-F238E27FC236}">
                <a16:creationId xmlns:a16="http://schemas.microsoft.com/office/drawing/2014/main" id="{6205D0C8-96FE-4085-1F87-D4ACB5DBD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sz="2200" dirty="0"/>
              <a:t>High-level </a:t>
            </a:r>
            <a:r>
              <a:rPr lang="ko-KR" altLang="en-US" sz="2200" dirty="0"/>
              <a:t>문제</a:t>
            </a:r>
            <a:endParaRPr lang="en-US" altLang="ko-KR" sz="2200" dirty="0"/>
          </a:p>
          <a:p>
            <a:pPr marL="0" indent="0">
              <a:buNone/>
            </a:pPr>
            <a:r>
              <a:rPr lang="ko-KR" altLang="en-US" sz="2200" dirty="0"/>
              <a:t>매주 </a:t>
            </a:r>
            <a:r>
              <a:rPr lang="en-US" altLang="ko-KR" sz="2200" dirty="0"/>
              <a:t>2</a:t>
            </a:r>
            <a:r>
              <a:rPr lang="ko-KR" altLang="en-US" sz="2200" dirty="0"/>
              <a:t>문제 풀이</a:t>
            </a:r>
            <a:endParaRPr lang="en-US" altLang="ko-KR" sz="2200" dirty="0"/>
          </a:p>
          <a:p>
            <a:pPr marL="0" indent="0">
              <a:buNone/>
            </a:pPr>
            <a:r>
              <a:rPr lang="en-US" altLang="ko-KR" sz="2200" dirty="0"/>
              <a:t>(solved.ac Silver </a:t>
            </a:r>
            <a:r>
              <a:rPr lang="ko-KR" altLang="en-US" sz="2200" dirty="0"/>
              <a:t>이상</a:t>
            </a:r>
            <a:r>
              <a:rPr lang="en-US" altLang="ko-KR" sz="2200" dirty="0"/>
              <a:t>)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Low level </a:t>
            </a:r>
          </a:p>
          <a:p>
            <a:pPr marL="0" indent="0">
              <a:buNone/>
            </a:pPr>
            <a:r>
              <a:rPr lang="ko-KR" altLang="en-US" sz="2200" dirty="0"/>
              <a:t>매일 </a:t>
            </a:r>
            <a:r>
              <a:rPr lang="en-US" altLang="ko-KR" sz="2200" dirty="0"/>
              <a:t>2</a:t>
            </a:r>
            <a:r>
              <a:rPr lang="ko-KR" altLang="en-US" sz="2200" dirty="0"/>
              <a:t>문제 풀이</a:t>
            </a:r>
            <a:endParaRPr lang="en-US" sz="22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AE1B776-5347-D67E-3216-B69646603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463" y="1341654"/>
            <a:ext cx="7173205" cy="437565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2964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협곡에 숨은 티모 찾기">
            <a:extLst>
              <a:ext uri="{FF2B5EF4-FFF2-40B4-BE49-F238E27FC236}">
                <a16:creationId xmlns:a16="http://schemas.microsoft.com/office/drawing/2014/main" id="{94FB030F-A8F5-D71D-5508-8AF6469D62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" r="-1" b="1105"/>
          <a:stretch/>
        </p:blipFill>
        <p:spPr bwMode="auto">
          <a:xfrm>
            <a:off x="5101771" y="10"/>
            <a:ext cx="7094361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3C17BE-2CC1-D907-471F-3E978621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000">
                <a:solidFill>
                  <a:srgbClr val="FFFFFF"/>
                </a:solidFill>
              </a:rPr>
              <a:t>감사합니다</a:t>
            </a:r>
            <a:r>
              <a:rPr lang="en-US" altLang="ko-KR" sz="60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7081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아이디어를 작업하는 사람">
            <a:extLst>
              <a:ext uri="{FF2B5EF4-FFF2-40B4-BE49-F238E27FC236}">
                <a16:creationId xmlns:a16="http://schemas.microsoft.com/office/drawing/2014/main" id="{5FC17FA2-1915-0566-18C4-55F128961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38" b="678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C435D7E-09AE-ACB8-AACB-977F21A98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200" dirty="0">
                <a:solidFill>
                  <a:srgbClr val="FFFFFF"/>
                </a:solidFill>
              </a:rPr>
              <a:t>집단지성의 목표</a:t>
            </a:r>
          </a:p>
        </p:txBody>
      </p:sp>
    </p:spTree>
    <p:extLst>
      <p:ext uri="{BB962C8B-B14F-4D97-AF65-F5344CB8AC3E}">
        <p14:creationId xmlns:p14="http://schemas.microsoft.com/office/powerpoint/2010/main" val="4212132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529FD43-5D3D-8F44-4014-DFD48A698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ko-KR" altLang="en-US" sz="3600" dirty="0"/>
              <a:t>핵심목표</a:t>
            </a:r>
            <a:br>
              <a:rPr lang="en-US" altLang="ko-KR" sz="3600" dirty="0"/>
            </a:br>
            <a:r>
              <a:rPr lang="ko-KR" altLang="en-US" sz="3600" dirty="0"/>
              <a:t>데이터의 중요성을 체감해보자</a:t>
            </a:r>
            <a:r>
              <a:rPr lang="en-US" altLang="ko-KR" sz="3600" dirty="0"/>
              <a:t>!</a:t>
            </a:r>
            <a:endParaRPr lang="ko-KR" altLang="en-US" sz="3600" dirty="0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46039214-1297-7771-D225-27638A3266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966659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668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90568-EE1D-F11A-DBEA-3F0B10E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400" kern="1200" dirty="0">
                <a:latin typeface="+mj-lt"/>
                <a:ea typeface="+mj-ea"/>
                <a:cs typeface="+mj-cs"/>
              </a:rPr>
              <a:t>데이터의 중요성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98EA1-983F-117D-BED0-F866614A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 latinLnBrk="0">
              <a:buNone/>
            </a:pPr>
            <a:endParaRPr lang="en-US" altLang="ko-KR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kern="1200" dirty="0">
                <a:latin typeface="+mn-lt"/>
                <a:ea typeface="+mn-ea"/>
                <a:cs typeface="+mn-cs"/>
              </a:rPr>
              <a:t>구글은 </a:t>
            </a:r>
            <a:endParaRPr lang="en-US" altLang="ko-KR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kern="1200" dirty="0">
                <a:latin typeface="+mn-lt"/>
                <a:ea typeface="+mn-ea"/>
                <a:cs typeface="+mn-cs"/>
              </a:rPr>
              <a:t>당신의 모든 것을 </a:t>
            </a:r>
            <a:endParaRPr lang="en-US" altLang="ko-KR" kern="1200" dirty="0">
              <a:latin typeface="+mn-lt"/>
              <a:ea typeface="+mn-ea"/>
              <a:cs typeface="+mn-cs"/>
            </a:endParaRPr>
          </a:p>
          <a:p>
            <a:pPr marL="0" indent="0" algn="ctr" latinLnBrk="0">
              <a:buNone/>
            </a:pPr>
            <a:r>
              <a:rPr lang="ko-KR" altLang="en-US" kern="1200" dirty="0">
                <a:latin typeface="+mn-lt"/>
                <a:ea typeface="+mn-ea"/>
                <a:cs typeface="+mn-cs"/>
              </a:rPr>
              <a:t>알고 있다</a:t>
            </a:r>
            <a:r>
              <a:rPr lang="en-US" altLang="ko-KR" kern="1200" dirty="0"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DE1EE8-D919-22E0-371B-A54FD97A8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805" y="640080"/>
            <a:ext cx="6112702" cy="5577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46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E35B443-2897-8ABE-66CB-03F61AF1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5400" dirty="0"/>
              <a:t>나날이 성장하는 빅데이터 시장</a:t>
            </a:r>
          </a:p>
        </p:txBody>
      </p:sp>
      <p:sp>
        <p:nvSpPr>
          <p:cNvPr id="137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DBBB5-E672-71FE-B3D6-968D3BD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ko-KR" altLang="en-US" sz="2200" dirty="0"/>
              <a:t>인터넷과</a:t>
            </a:r>
            <a:r>
              <a:rPr lang="en-US" altLang="ko-KR" sz="2200" dirty="0"/>
              <a:t> </a:t>
            </a:r>
            <a:r>
              <a:rPr lang="ko-KR" altLang="en-US" sz="2200" dirty="0"/>
              <a:t>스마트 기기들의 발달로 방대한 양의 데이터가 축적되고 있다</a:t>
            </a:r>
            <a:r>
              <a:rPr lang="en-US" altLang="ko-KR" sz="2200" dirty="0"/>
              <a:t>.</a:t>
            </a:r>
          </a:p>
          <a:p>
            <a:r>
              <a:rPr lang="ko-KR" altLang="en-US" sz="2200" dirty="0"/>
              <a:t>미국의 연구기관인 </a:t>
            </a:r>
            <a:r>
              <a:rPr lang="en-US" altLang="ko-KR" sz="2200" dirty="0"/>
              <a:t>EMC</a:t>
            </a:r>
            <a:r>
              <a:rPr lang="ko-KR" altLang="en-US" sz="2200" dirty="0"/>
              <a:t>에서 발표한</a:t>
            </a:r>
            <a:r>
              <a:rPr lang="en-US" altLang="ko-KR" sz="2200" dirty="0"/>
              <a:t> ‘Digital</a:t>
            </a:r>
            <a:r>
              <a:rPr lang="ko-KR" altLang="en-US" sz="2200" dirty="0"/>
              <a:t> </a:t>
            </a:r>
            <a:r>
              <a:rPr lang="en-US" altLang="ko-KR" sz="2200" dirty="0"/>
              <a:t>Universe’</a:t>
            </a:r>
            <a:r>
              <a:rPr lang="ko-KR" altLang="en-US" sz="2200" dirty="0"/>
              <a:t>라는 보고서에 따르면</a:t>
            </a:r>
            <a:r>
              <a:rPr lang="en-US" altLang="ko-KR" sz="2200" dirty="0"/>
              <a:t>, 2012</a:t>
            </a:r>
            <a:r>
              <a:rPr lang="ko-KR" altLang="en-US" sz="2200" dirty="0"/>
              <a:t>년부터</a:t>
            </a:r>
            <a:r>
              <a:rPr lang="en-US" altLang="ko-KR" sz="2200" dirty="0"/>
              <a:t>, </a:t>
            </a:r>
            <a:r>
              <a:rPr lang="ko-KR" altLang="en-US" sz="2200" dirty="0"/>
              <a:t>데이터의 생산량은 매년 </a:t>
            </a:r>
            <a:r>
              <a:rPr lang="en-US" altLang="ko-KR" sz="2200" dirty="0"/>
              <a:t>2</a:t>
            </a:r>
            <a:r>
              <a:rPr lang="ko-KR" altLang="en-US" sz="2200" dirty="0"/>
              <a:t>배 이상 증가해 왔다고 한다</a:t>
            </a:r>
            <a:r>
              <a:rPr lang="en-US" altLang="ko-KR" sz="2200" dirty="0"/>
              <a:t>.</a:t>
            </a:r>
            <a:endParaRPr lang="ko-KR" altLang="en-US" sz="22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21ED9DA-8AD7-DB41-AA46-33B9F0260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941431"/>
            <a:ext cx="5458968" cy="297513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6409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0" name="Rectangle 191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1A4175-859C-1E0A-8447-7F42E166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19856" cy="200305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500" dirty="0"/>
              <a:t>4</a:t>
            </a:r>
            <a:r>
              <a:rPr lang="ko-KR" altLang="en-US" sz="2500" dirty="0"/>
              <a:t>차 산업혁명의</a:t>
            </a:r>
            <a:br>
              <a:rPr lang="en-US" altLang="ko-KR" sz="2500" dirty="0"/>
            </a:br>
            <a:r>
              <a:rPr lang="ko-KR" altLang="en-US" sz="2500" dirty="0"/>
              <a:t>알파이자 오메가</a:t>
            </a:r>
            <a:r>
              <a:rPr lang="en-US" altLang="ko-KR" sz="2500" dirty="0"/>
              <a:t>,</a:t>
            </a:r>
            <a:br>
              <a:rPr lang="en-US" altLang="ko-KR" sz="3400" dirty="0"/>
            </a:br>
            <a:br>
              <a:rPr lang="en-US" altLang="ko-KR" sz="3400" dirty="0"/>
            </a:br>
            <a:r>
              <a:rPr lang="ko-KR" altLang="en-US" sz="3400" dirty="0"/>
              <a:t>데이터</a:t>
            </a:r>
          </a:p>
        </p:txBody>
      </p:sp>
      <p:sp>
        <p:nvSpPr>
          <p:cNvPr id="6151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내용 개체 틀 8">
            <a:extLst>
              <a:ext uri="{FF2B5EF4-FFF2-40B4-BE49-F238E27FC236}">
                <a16:creationId xmlns:a16="http://schemas.microsoft.com/office/drawing/2014/main" id="{593FADAE-6325-F2EA-3CC8-186D8BC3D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4815375"/>
              </p:ext>
            </p:extLst>
          </p:nvPr>
        </p:nvGraphicFramePr>
        <p:xfrm>
          <a:off x="4617718" y="353088"/>
          <a:ext cx="6894576" cy="20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8" name="Picture 4" descr="AI 만난 '지능형 IoT', 빅데이터 수집·맞춤형 서비스 척척 - 정보통신신문">
            <a:extLst>
              <a:ext uri="{FF2B5EF4-FFF2-40B4-BE49-F238E27FC236}">
                <a16:creationId xmlns:a16="http://schemas.microsoft.com/office/drawing/2014/main" id="{D2C2396B-611D-B6B9-F218-4D2174747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5" b="2"/>
          <a:stretch/>
        </p:blipFill>
        <p:spPr bwMode="auto">
          <a:xfrm>
            <a:off x="8" y="2668687"/>
            <a:ext cx="6095992" cy="4189309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668ADEB-5752-072C-9025-91770DCB7E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2765058"/>
            <a:ext cx="6015135" cy="40182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8939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61B8EAD-B8DF-9768-C17A-74C6088F9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6600" dirty="0"/>
              <a:t>데이터가 </a:t>
            </a:r>
            <a:r>
              <a:rPr lang="en-US" altLang="ko-KR" sz="6600" dirty="0"/>
              <a:t>‘</a:t>
            </a:r>
            <a:r>
              <a:rPr lang="ko-KR" altLang="en-US" sz="6600" dirty="0"/>
              <a:t>돈</a:t>
            </a:r>
            <a:r>
              <a:rPr lang="en-US" altLang="ko-KR" sz="6600" dirty="0"/>
              <a:t>’</a:t>
            </a:r>
            <a:r>
              <a:rPr lang="ko-KR" altLang="en-US" sz="6600" dirty="0"/>
              <a:t>이 된다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A96524-14C9-95A6-14D5-21BD87D3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673" y="2560593"/>
            <a:ext cx="4682837" cy="360578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2AE3AA0-B0AF-F678-BC6E-3B6A83C13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33491" y="2537277"/>
            <a:ext cx="5015030" cy="37111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7561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6" name="Rectangle 74">
            <a:extLst>
              <a:ext uri="{FF2B5EF4-FFF2-40B4-BE49-F238E27FC236}">
                <a16:creationId xmlns:a16="http://schemas.microsoft.com/office/drawing/2014/main" id="{BF538DE5-A30F-4117-9482-6CCAD2A82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Freeform: Shape 76">
            <a:extLst>
              <a:ext uri="{FF2B5EF4-FFF2-40B4-BE49-F238E27FC236}">
                <a16:creationId xmlns:a16="http://schemas.microsoft.com/office/drawing/2014/main" id="{DB01F01A-0922-4194-8449-21D15139A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5360" y="834629"/>
            <a:ext cx="4979816" cy="4361685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8" name="Freeform: Shape 78">
            <a:extLst>
              <a:ext uri="{FF2B5EF4-FFF2-40B4-BE49-F238E27FC236}">
                <a16:creationId xmlns:a16="http://schemas.microsoft.com/office/drawing/2014/main" id="{9384182B-899D-419C-B784-0E66FE8AA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604" y="371436"/>
            <a:ext cx="7745577" cy="6486564"/>
          </a:xfrm>
          <a:custGeom>
            <a:avLst/>
            <a:gdLst>
              <a:gd name="connsiteX0" fmla="*/ 1081010 w 7745577"/>
              <a:gd name="connsiteY0" fmla="*/ 6305448 h 6486564"/>
              <a:gd name="connsiteX1" fmla="*/ 1097585 w 7745577"/>
              <a:gd name="connsiteY1" fmla="*/ 6334158 h 6486564"/>
              <a:gd name="connsiteX2" fmla="*/ 1151447 w 7745577"/>
              <a:gd name="connsiteY2" fmla="*/ 6427447 h 6486564"/>
              <a:gd name="connsiteX3" fmla="*/ 1185579 w 7745577"/>
              <a:gd name="connsiteY3" fmla="*/ 6486564 h 6486564"/>
              <a:gd name="connsiteX4" fmla="*/ 1179206 w 7745577"/>
              <a:gd name="connsiteY4" fmla="*/ 6486564 h 6486564"/>
              <a:gd name="connsiteX5" fmla="*/ 2843394 w 7745577"/>
              <a:gd name="connsiteY5" fmla="*/ 2583065 h 6486564"/>
              <a:gd name="connsiteX6" fmla="*/ 5760649 w 7745577"/>
              <a:gd name="connsiteY6" fmla="*/ 2590378 h 6486564"/>
              <a:gd name="connsiteX7" fmla="*/ 6213643 w 7745577"/>
              <a:gd name="connsiteY7" fmla="*/ 2846527 h 6486564"/>
              <a:gd name="connsiteX8" fmla="*/ 7675445 w 7745577"/>
              <a:gd name="connsiteY8" fmla="*/ 5378445 h 6486564"/>
              <a:gd name="connsiteX9" fmla="*/ 7673937 w 7745577"/>
              <a:gd name="connsiteY9" fmla="*/ 5904292 h 6486564"/>
              <a:gd name="connsiteX10" fmla="*/ 7369282 w 7745577"/>
              <a:gd name="connsiteY10" fmla="*/ 6432743 h 6486564"/>
              <a:gd name="connsiteX11" fmla="*/ 7338255 w 7745577"/>
              <a:gd name="connsiteY11" fmla="*/ 6486564 h 6486564"/>
              <a:gd name="connsiteX12" fmla="*/ 1283259 w 7745577"/>
              <a:gd name="connsiteY12" fmla="*/ 6486564 h 6486564"/>
              <a:gd name="connsiteX13" fmla="*/ 1196986 w 7745577"/>
              <a:gd name="connsiteY13" fmla="*/ 6337137 h 6486564"/>
              <a:gd name="connsiteX14" fmla="*/ 939672 w 7745577"/>
              <a:gd name="connsiteY14" fmla="*/ 5891455 h 6486564"/>
              <a:gd name="connsiteX15" fmla="*/ 944337 w 7745577"/>
              <a:gd name="connsiteY15" fmla="*/ 5371076 h 6486564"/>
              <a:gd name="connsiteX16" fmla="*/ 2396631 w 7745577"/>
              <a:gd name="connsiteY16" fmla="*/ 2841004 h 6486564"/>
              <a:gd name="connsiteX17" fmla="*/ 2843394 w 7745577"/>
              <a:gd name="connsiteY17" fmla="*/ 2583065 h 6486564"/>
              <a:gd name="connsiteX18" fmla="*/ 675203 w 7745577"/>
              <a:gd name="connsiteY18" fmla="*/ 1566042 h 6486564"/>
              <a:gd name="connsiteX19" fmla="*/ 1693693 w 7745577"/>
              <a:gd name="connsiteY19" fmla="*/ 1566042 h 6486564"/>
              <a:gd name="connsiteX20" fmla="*/ 1839192 w 7745577"/>
              <a:gd name="connsiteY20" fmla="*/ 1646921 h 6486564"/>
              <a:gd name="connsiteX21" fmla="*/ 2348436 w 7745577"/>
              <a:gd name="connsiteY21" fmla="*/ 2518601 h 6486564"/>
              <a:gd name="connsiteX22" fmla="*/ 2348436 w 7745577"/>
              <a:gd name="connsiteY22" fmla="*/ 2686348 h 6486564"/>
              <a:gd name="connsiteX23" fmla="*/ 1839192 w 7745577"/>
              <a:gd name="connsiteY23" fmla="*/ 3558028 h 6486564"/>
              <a:gd name="connsiteX24" fmla="*/ 1693693 w 7745577"/>
              <a:gd name="connsiteY24" fmla="*/ 3638905 h 6486564"/>
              <a:gd name="connsiteX25" fmla="*/ 675203 w 7745577"/>
              <a:gd name="connsiteY25" fmla="*/ 3638905 h 6486564"/>
              <a:gd name="connsiteX26" fmla="*/ 529706 w 7745577"/>
              <a:gd name="connsiteY26" fmla="*/ 3558028 h 6486564"/>
              <a:gd name="connsiteX27" fmla="*/ 20461 w 7745577"/>
              <a:gd name="connsiteY27" fmla="*/ 2686348 h 6486564"/>
              <a:gd name="connsiteX28" fmla="*/ 20461 w 7745577"/>
              <a:gd name="connsiteY28" fmla="*/ 2518601 h 6486564"/>
              <a:gd name="connsiteX29" fmla="*/ 529706 w 7745577"/>
              <a:gd name="connsiteY29" fmla="*/ 1646921 h 6486564"/>
              <a:gd name="connsiteX30" fmla="*/ 675203 w 7745577"/>
              <a:gd name="connsiteY30" fmla="*/ 1566042 h 6486564"/>
              <a:gd name="connsiteX31" fmla="*/ 2636271 w 7745577"/>
              <a:gd name="connsiteY31" fmla="*/ 0 h 6486564"/>
              <a:gd name="connsiteX32" fmla="*/ 3856145 w 7745577"/>
              <a:gd name="connsiteY32" fmla="*/ 0 h 6486564"/>
              <a:gd name="connsiteX33" fmla="*/ 4030411 w 7745577"/>
              <a:gd name="connsiteY33" fmla="*/ 96870 h 6486564"/>
              <a:gd name="connsiteX34" fmla="*/ 4640348 w 7745577"/>
              <a:gd name="connsiteY34" fmla="*/ 1140907 h 6486564"/>
              <a:gd name="connsiteX35" fmla="*/ 4640348 w 7745577"/>
              <a:gd name="connsiteY35" fmla="*/ 1341821 h 6486564"/>
              <a:gd name="connsiteX36" fmla="*/ 4030411 w 7745577"/>
              <a:gd name="connsiteY36" fmla="*/ 2385858 h 6486564"/>
              <a:gd name="connsiteX37" fmla="*/ 3856145 w 7745577"/>
              <a:gd name="connsiteY37" fmla="*/ 2482727 h 6486564"/>
              <a:gd name="connsiteX38" fmla="*/ 2636271 w 7745577"/>
              <a:gd name="connsiteY38" fmla="*/ 2482727 h 6486564"/>
              <a:gd name="connsiteX39" fmla="*/ 2462004 w 7745577"/>
              <a:gd name="connsiteY39" fmla="*/ 2385858 h 6486564"/>
              <a:gd name="connsiteX40" fmla="*/ 1852068 w 7745577"/>
              <a:gd name="connsiteY40" fmla="*/ 1341821 h 6486564"/>
              <a:gd name="connsiteX41" fmla="*/ 1852068 w 7745577"/>
              <a:gd name="connsiteY41" fmla="*/ 1140907 h 6486564"/>
              <a:gd name="connsiteX42" fmla="*/ 2462004 w 7745577"/>
              <a:gd name="connsiteY42" fmla="*/ 96870 h 6486564"/>
              <a:gd name="connsiteX43" fmla="*/ 2636271 w 7745577"/>
              <a:gd name="connsiteY43" fmla="*/ 0 h 648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745577" h="6486564">
                <a:moveTo>
                  <a:pt x="1081010" y="6305448"/>
                </a:moveTo>
                <a:lnTo>
                  <a:pt x="1097585" y="6334158"/>
                </a:lnTo>
                <a:cubicBezTo>
                  <a:pt x="1114394" y="6363271"/>
                  <a:pt x="1132323" y="6394323"/>
                  <a:pt x="1151447" y="6427447"/>
                </a:cubicBezTo>
                <a:lnTo>
                  <a:pt x="1185579" y="6486564"/>
                </a:lnTo>
                <a:lnTo>
                  <a:pt x="1179206" y="6486564"/>
                </a:lnTo>
                <a:close/>
                <a:moveTo>
                  <a:pt x="2843394" y="2583065"/>
                </a:moveTo>
                <a:cubicBezTo>
                  <a:pt x="2843394" y="2583065"/>
                  <a:pt x="2843394" y="2583065"/>
                  <a:pt x="5760649" y="2590378"/>
                </a:cubicBezTo>
                <a:cubicBezTo>
                  <a:pt x="5946507" y="2585152"/>
                  <a:pt x="6122082" y="2687941"/>
                  <a:pt x="6213643" y="2846527"/>
                </a:cubicBezTo>
                <a:cubicBezTo>
                  <a:pt x="6213643" y="2846527"/>
                  <a:pt x="6213643" y="2846527"/>
                  <a:pt x="7675445" y="5378445"/>
                </a:cubicBezTo>
                <a:cubicBezTo>
                  <a:pt x="7770163" y="5542500"/>
                  <a:pt x="7768235" y="5740479"/>
                  <a:pt x="7673937" y="5904292"/>
                </a:cubicBezTo>
                <a:cubicBezTo>
                  <a:pt x="7673937" y="5904292"/>
                  <a:pt x="7673937" y="5904292"/>
                  <a:pt x="7369282" y="6432743"/>
                </a:cubicBezTo>
                <a:lnTo>
                  <a:pt x="7338255" y="6486564"/>
                </a:lnTo>
                <a:lnTo>
                  <a:pt x="1283259" y="6486564"/>
                </a:lnTo>
                <a:lnTo>
                  <a:pt x="1196986" y="6337137"/>
                </a:lnTo>
                <a:cubicBezTo>
                  <a:pt x="1116688" y="6198055"/>
                  <a:pt x="1031035" y="6049701"/>
                  <a:pt x="939672" y="5891455"/>
                </a:cubicBezTo>
                <a:cubicBezTo>
                  <a:pt x="848112" y="5732868"/>
                  <a:pt x="846882" y="5529421"/>
                  <a:pt x="944337" y="5371076"/>
                </a:cubicBezTo>
                <a:cubicBezTo>
                  <a:pt x="944337" y="5371076"/>
                  <a:pt x="944337" y="5371076"/>
                  <a:pt x="2396631" y="2841004"/>
                </a:cubicBezTo>
                <a:cubicBezTo>
                  <a:pt x="2485481" y="2680335"/>
                  <a:pt x="2659828" y="2579677"/>
                  <a:pt x="2843394" y="2583065"/>
                </a:cubicBezTo>
                <a:close/>
                <a:moveTo>
                  <a:pt x="675203" y="1566042"/>
                </a:moveTo>
                <a:cubicBezTo>
                  <a:pt x="1693693" y="1566042"/>
                  <a:pt x="1693693" y="1566042"/>
                  <a:pt x="1693693" y="1566042"/>
                </a:cubicBezTo>
                <a:cubicBezTo>
                  <a:pt x="1745223" y="1566042"/>
                  <a:pt x="1811911" y="1601988"/>
                  <a:pt x="1839192" y="1646921"/>
                </a:cubicBezTo>
                <a:cubicBezTo>
                  <a:pt x="2348436" y="2518601"/>
                  <a:pt x="2348436" y="2518601"/>
                  <a:pt x="2348436" y="2518601"/>
                </a:cubicBezTo>
                <a:cubicBezTo>
                  <a:pt x="2372686" y="2566528"/>
                  <a:pt x="2372686" y="2638419"/>
                  <a:pt x="2348436" y="2686348"/>
                </a:cubicBezTo>
                <a:cubicBezTo>
                  <a:pt x="1839192" y="3558028"/>
                  <a:pt x="1839192" y="3558028"/>
                  <a:pt x="1839192" y="3558028"/>
                </a:cubicBezTo>
                <a:cubicBezTo>
                  <a:pt x="1811911" y="3602960"/>
                  <a:pt x="1745223" y="3638905"/>
                  <a:pt x="1693693" y="3638905"/>
                </a:cubicBezTo>
                <a:lnTo>
                  <a:pt x="675203" y="3638905"/>
                </a:lnTo>
                <a:cubicBezTo>
                  <a:pt x="620642" y="3638905"/>
                  <a:pt x="553956" y="3602960"/>
                  <a:pt x="529706" y="3558028"/>
                </a:cubicBezTo>
                <a:cubicBezTo>
                  <a:pt x="20461" y="2686348"/>
                  <a:pt x="20461" y="2686348"/>
                  <a:pt x="20461" y="2686348"/>
                </a:cubicBezTo>
                <a:cubicBezTo>
                  <a:pt x="-6820" y="2638419"/>
                  <a:pt x="-6820" y="2566528"/>
                  <a:pt x="20461" y="2518601"/>
                </a:cubicBezTo>
                <a:cubicBezTo>
                  <a:pt x="529706" y="1646921"/>
                  <a:pt x="529706" y="1646921"/>
                  <a:pt x="529706" y="1646921"/>
                </a:cubicBezTo>
                <a:cubicBezTo>
                  <a:pt x="553956" y="1601988"/>
                  <a:pt x="620642" y="1566042"/>
                  <a:pt x="675203" y="1566042"/>
                </a:cubicBezTo>
                <a:close/>
                <a:moveTo>
                  <a:pt x="2636271" y="0"/>
                </a:moveTo>
                <a:cubicBezTo>
                  <a:pt x="3856145" y="0"/>
                  <a:pt x="3856145" y="0"/>
                  <a:pt x="3856145" y="0"/>
                </a:cubicBezTo>
                <a:cubicBezTo>
                  <a:pt x="3917864" y="0"/>
                  <a:pt x="3997737" y="43054"/>
                  <a:pt x="4030411" y="96870"/>
                </a:cubicBezTo>
                <a:cubicBezTo>
                  <a:pt x="4640348" y="1140907"/>
                  <a:pt x="4640348" y="1140907"/>
                  <a:pt x="4640348" y="1140907"/>
                </a:cubicBezTo>
                <a:cubicBezTo>
                  <a:pt x="4669393" y="1198311"/>
                  <a:pt x="4669393" y="1284417"/>
                  <a:pt x="4640348" y="1341821"/>
                </a:cubicBezTo>
                <a:cubicBezTo>
                  <a:pt x="4030411" y="2385858"/>
                  <a:pt x="4030411" y="2385858"/>
                  <a:pt x="4030411" y="2385858"/>
                </a:cubicBezTo>
                <a:cubicBezTo>
                  <a:pt x="3997737" y="2439675"/>
                  <a:pt x="3917864" y="2482727"/>
                  <a:pt x="3856145" y="2482727"/>
                </a:cubicBezTo>
                <a:lnTo>
                  <a:pt x="2636271" y="2482727"/>
                </a:lnTo>
                <a:cubicBezTo>
                  <a:pt x="2570921" y="2482727"/>
                  <a:pt x="2491049" y="2439675"/>
                  <a:pt x="2462004" y="2385858"/>
                </a:cubicBezTo>
                <a:cubicBezTo>
                  <a:pt x="1852068" y="1341821"/>
                  <a:pt x="1852068" y="1341821"/>
                  <a:pt x="1852068" y="1341821"/>
                </a:cubicBezTo>
                <a:cubicBezTo>
                  <a:pt x="1819392" y="1284417"/>
                  <a:pt x="1819392" y="1198311"/>
                  <a:pt x="1852068" y="1140907"/>
                </a:cubicBezTo>
                <a:cubicBezTo>
                  <a:pt x="2462004" y="96870"/>
                  <a:pt x="2462004" y="96870"/>
                  <a:pt x="2462004" y="96870"/>
                </a:cubicBezTo>
                <a:cubicBezTo>
                  <a:pt x="2491049" y="43054"/>
                  <a:pt x="2570921" y="0"/>
                  <a:pt x="263627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D83D89A-0B2E-70D2-B926-352AEBD11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164" y="1789042"/>
            <a:ext cx="3859398" cy="17957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3700" dirty="0">
                <a:solidFill>
                  <a:schemeClr val="bg1"/>
                </a:solidFill>
              </a:rPr>
              <a:t>기업들이 원하는 데이터 처리 능력을 길러 보자</a:t>
            </a:r>
            <a:r>
              <a:rPr lang="en-US" altLang="ko-KR" sz="3700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7172" name="Picture 4" descr="네이버 고객센터">
            <a:extLst>
              <a:ext uri="{FF2B5EF4-FFF2-40B4-BE49-F238E27FC236}">
                <a16:creationId xmlns:a16="http://schemas.microsoft.com/office/drawing/2014/main" id="{74463486-D7BC-AFC1-6BF7-3A61D1777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4710" y="1789042"/>
            <a:ext cx="1720414" cy="1720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BDAE2DFC-B24B-D145-BBF0-D543BD793D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35483" y="1789042"/>
            <a:ext cx="1662276" cy="69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쿠팡(주) 2022년 기업정보 | 사원수 6372명, 근무환경, 복리후생 등 기업정보 제공 - 사람인">
            <a:extLst>
              <a:ext uri="{FF2B5EF4-FFF2-40B4-BE49-F238E27FC236}">
                <a16:creationId xmlns:a16="http://schemas.microsoft.com/office/drawing/2014/main" id="{A5383AFF-C877-93F0-24C4-7FFA903D3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27988" y="4171102"/>
            <a:ext cx="4111390" cy="91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4359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569</Words>
  <Application>Microsoft Office PowerPoint</Application>
  <PresentationFormat>와이드스크린</PresentationFormat>
  <Paragraphs>70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Calibri</vt:lpstr>
      <vt:lpstr>Office 테마</vt:lpstr>
      <vt:lpstr>집 단 지 성 Roadmap</vt:lpstr>
      <vt:lpstr>조원소개</vt:lpstr>
      <vt:lpstr>집단지성의 목표</vt:lpstr>
      <vt:lpstr>핵심목표 데이터의 중요성을 체감해보자!</vt:lpstr>
      <vt:lpstr>데이터의 중요성</vt:lpstr>
      <vt:lpstr>나날이 성장하는 빅데이터 시장</vt:lpstr>
      <vt:lpstr>4차 산업혁명의 알파이자 오메가,  데이터</vt:lpstr>
      <vt:lpstr>데이터가 ‘돈’이 된다</vt:lpstr>
      <vt:lpstr>기업들이 원하는 데이터 처리 능력을 길러 보자!</vt:lpstr>
      <vt:lpstr>프로젝트 진행 과정</vt:lpstr>
      <vt:lpstr>Level 1. Github와 친해지기</vt:lpstr>
      <vt:lpstr>Github와 친해지기</vt:lpstr>
      <vt:lpstr>PowerPoint 프레젠테이션</vt:lpstr>
      <vt:lpstr>Level 2. Python을 활용한 데이터 수집</vt:lpstr>
      <vt:lpstr>웹 스크래핑과 웹 API에 대한 학습</vt:lpstr>
      <vt:lpstr>파이썬을 통하여  원하는 데이터  가져와 보기</vt:lpstr>
      <vt:lpstr>웹 API를 통하여 가져와 보기</vt:lpstr>
      <vt:lpstr>Level 3. 수집한 데이터를 가공하여 활용</vt:lpstr>
      <vt:lpstr>PowerPoint 프레젠테이션</vt:lpstr>
      <vt:lpstr>Level 4.  가공된 데이터를 활용한 개발</vt:lpstr>
      <vt:lpstr>Fintech란  무엇인가?</vt:lpstr>
      <vt:lpstr>핀테크의 종류</vt:lpstr>
      <vt:lpstr>대표적 핀테크 기업들</vt:lpstr>
      <vt:lpstr>Robo Advisor의 기초, 추세 알리미 만들어보기</vt:lpstr>
      <vt:lpstr>추세가 왜 중요할까?</vt:lpstr>
      <vt:lpstr>어떻게 만들 수 있을까?</vt:lpstr>
      <vt:lpstr>Algorithm 학습</vt:lpstr>
      <vt:lpstr>PowerPoint 프레젠테이션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 단 지 성 Roadmap</dc:title>
  <dc:creator>심 상희</dc:creator>
  <cp:lastModifiedBy>심 상희</cp:lastModifiedBy>
  <cp:revision>2</cp:revision>
  <dcterms:created xsi:type="dcterms:W3CDTF">2022-05-05T06:01:12Z</dcterms:created>
  <dcterms:modified xsi:type="dcterms:W3CDTF">2022-05-05T16:17:23Z</dcterms:modified>
</cp:coreProperties>
</file>

<file path=docProps/thumbnail.jpeg>
</file>